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335" r:id="rId2"/>
    <p:sldId id="342" r:id="rId3"/>
    <p:sldId id="334" r:id="rId4"/>
    <p:sldId id="341" r:id="rId5"/>
    <p:sldId id="340" r:id="rId6"/>
    <p:sldId id="337" r:id="rId7"/>
    <p:sldId id="336" r:id="rId8"/>
    <p:sldId id="339" r:id="rId9"/>
    <p:sldId id="338" r:id="rId10"/>
    <p:sldId id="343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1677" autoAdjust="0"/>
  </p:normalViewPr>
  <p:slideViewPr>
    <p:cSldViewPr>
      <p:cViewPr varScale="1">
        <p:scale>
          <a:sx n="83" d="100"/>
          <a:sy n="83" d="100"/>
        </p:scale>
        <p:origin x="840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遇难呈祥灾劫转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庚子三月廿八日 崇恩佛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堂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白衣观音指示训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璧青蝇岂一般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蝇附骥尾千里还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衣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锦还乡贵大孝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不负使命驾法船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观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风问俗勤开垦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亲力亲为化迷顽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音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通三界祈福诵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仙佛助化佑平安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吾乃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白衣观音 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母命 降至佛轩 参叩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帝驾 再问贤士否安然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哈哈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0640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遇难呈祥灾劫转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三、早晚磕懺悔頭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每天早晚磕懺悔頭、唸經迴向全台灣島，兩岸平安無事。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不要等到人家都來了你們還在睡大覺。大家要好為這個寶島好好盡一份心力，將來才有為大家服的機會，講到這裡就好。祝你們平平安安、身心平安。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大家真的要居安思危，你們要先趕快替自己消災，才能替大家消災。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最好的方法：懺悔懺悔再懺悔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8394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遇难呈祥灾劫转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运笔先将防疫谈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广设佛堂为要端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眼前劫煞已四起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众生残喘苦不堪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人心败坏惹灾祸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共业成熟受摧残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疫情因何不安定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皆因人心险多端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9732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遇难呈祥灾劫转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罔顾人命为利益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谎报真相颜面谈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内外病毒共召唤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忘失正气少把关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无孔不入来侵犯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莫名原因受感染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如今人人避灾难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黜华崇实复自然</a:t>
            </a:r>
          </a:p>
          <a:p>
            <a:endParaRPr lang="en-US" altLang="zh-CN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遇难呈祥灾劫转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减少出门或游荡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切莫轻心四处玩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当知化劫平苦难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唯有广设老母坛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佛前叩拜发心愿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诵经祝祷息波澜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仙佛菩萨聚会所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邪魔不敢惹祸端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8048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遇难呈祥灾劫转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遇难呈祥灾劫转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诸神护佑修道男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无形佛堂自身有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点亮心灯三省观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二六拂拭除妄想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坚定信念静守玄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心香忏悔身口意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速发善念过劫关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7172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遇难呈祥灾劫转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浩然正气天地贯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恐怖哀惧抛一边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此时设堂意义广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亦当处处植清莲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一灯破除千年暗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佛光普照万法传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云城躲灾避劫难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万家生佛耀祖先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望吾贤士速操办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阖家避难保平安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今日语此止乩笔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叩辞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帝驾 返梓园 哈哈退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5568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遇难呈祥灾劫转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5216" y="267494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四、認清天命真懺悔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佛堂有諸佛菩薩的護法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，但你的心雜亂，整個人心都是黑暗的，這樣護法神也會離開。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壇主要讓方圓百里的人可以來這躲災避難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，壇主的心念要時時刻刻不要動一個念頭，二六時中守靜，心存慈悲心，這樣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佛堂護法神佛光普照，絕對可以幫助附近的人躲災避難。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1832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遇难呈祥灾劫转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、真心忏悔无别法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天时急紧天灾祸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人心慌慌速修真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真心忏悔无别法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法法印心了业深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深行心行不二念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真修实意定准则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今时非凡病毒侵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自心修定静安神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天地定理乃循環   人類殺業造罪添   不修口德圖口慾    招來瘟疫苦無邊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9101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遇难呈祥灾劫转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二、惡業都要懺悔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怎麼修？懺悔。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每天磕懺悔頭。累世的都要懺悔好嗎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身口意惡業都要懺悔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 連續懺悔一個月沒 有 做壞事，你的功力有，你的業障消除。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要加福延命還不簡單，好好懺悔，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心善念，家庭很和諧很善良，很平安，五福臨門，財神就來了。你們要的是財神喜神福神還有什麼神？自由神。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633262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2928</TotalTime>
  <Words>857</Words>
  <Application>Microsoft Office PowerPoint</Application>
  <PresentationFormat>如螢幕大小 (16:9)</PresentationFormat>
  <Paragraphs>45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標楷體</vt:lpstr>
      <vt:lpstr>Arial</vt:lpstr>
      <vt:lpstr>Calibri</vt:lpstr>
      <vt:lpstr>Franklin Gothic Book</vt:lpstr>
      <vt:lpstr>Wingdings 2</vt:lpstr>
      <vt:lpstr>科技</vt:lpstr>
      <vt:lpstr>遇难呈祥灾劫转 悟见讲</vt:lpstr>
      <vt:lpstr>遇难呈祥灾劫转 悟见讲</vt:lpstr>
      <vt:lpstr>遇难呈祥灾劫转 悟见讲</vt:lpstr>
      <vt:lpstr>遇难呈祥灾劫转 悟见讲</vt:lpstr>
      <vt:lpstr>遇难呈祥灾劫转 悟见讲</vt:lpstr>
      <vt:lpstr>遇难呈祥灾劫转 悟见讲</vt:lpstr>
      <vt:lpstr>遇难呈祥灾劫转 悟见讲</vt:lpstr>
      <vt:lpstr>遇难呈祥灾劫转 悟见讲</vt:lpstr>
      <vt:lpstr>遇难呈祥灾劫转 悟见讲</vt:lpstr>
      <vt:lpstr>遇难呈祥灾劫转 悟见讲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650</cp:revision>
  <dcterms:created xsi:type="dcterms:W3CDTF">2014-02-15T05:50:45Z</dcterms:created>
  <dcterms:modified xsi:type="dcterms:W3CDTF">2021-06-02T05:54:29Z</dcterms:modified>
  <cp:contentStatus/>
</cp:coreProperties>
</file>