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56" r:id="rId2"/>
    <p:sldId id="357" r:id="rId3"/>
    <p:sldId id="361" r:id="rId4"/>
    <p:sldId id="360" r:id="rId5"/>
    <p:sldId id="359" r:id="rId6"/>
    <p:sldId id="358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02FD6C36-EF2B-4FA1-ACEC-9EEB6B6D396D}"/>
    <pc:docChg chg="custSel addSld modSld">
      <pc:chgData name="老兄 悟見" userId="d3c841b5715e98f1" providerId="LiveId" clId="{02FD6C36-EF2B-4FA1-ACEC-9EEB6B6D396D}" dt="2020-05-21T03:51:07.313" v="407"/>
      <pc:docMkLst>
        <pc:docMk/>
      </pc:docMkLst>
      <pc:sldChg chg="modSp mod">
        <pc:chgData name="老兄 悟見" userId="d3c841b5715e98f1" providerId="LiveId" clId="{02FD6C36-EF2B-4FA1-ACEC-9EEB6B6D396D}" dt="2020-05-21T03:42:34.620" v="159"/>
        <pc:sldMkLst>
          <pc:docMk/>
          <pc:sldMk cId="1006547250" sldId="356"/>
        </pc:sldMkLst>
        <pc:spChg chg="mod">
          <ac:chgData name="老兄 悟見" userId="d3c841b5715e98f1" providerId="LiveId" clId="{02FD6C36-EF2B-4FA1-ACEC-9EEB6B6D396D}" dt="2020-05-21T03:42:34.620" v="159"/>
          <ac:spMkLst>
            <pc:docMk/>
            <pc:sldMk cId="1006547250" sldId="356"/>
            <ac:spMk id="3" creationId="{EFCDE479-C3AE-2243-BC22-1CDD81792C03}"/>
          </ac:spMkLst>
        </pc:spChg>
      </pc:sldChg>
      <pc:sldChg chg="modSp mod">
        <pc:chgData name="老兄 悟見" userId="d3c841b5715e98f1" providerId="LiveId" clId="{02FD6C36-EF2B-4FA1-ACEC-9EEB6B6D396D}" dt="2020-05-21T03:46:50.416" v="241"/>
        <pc:sldMkLst>
          <pc:docMk/>
          <pc:sldMk cId="4104763672" sldId="357"/>
        </pc:sldMkLst>
        <pc:spChg chg="mod">
          <ac:chgData name="老兄 悟見" userId="d3c841b5715e98f1" providerId="LiveId" clId="{02FD6C36-EF2B-4FA1-ACEC-9EEB6B6D396D}" dt="2020-05-21T03:46:50.416" v="241"/>
          <ac:spMkLst>
            <pc:docMk/>
            <pc:sldMk cId="4104763672" sldId="357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02FD6C36-EF2B-4FA1-ACEC-9EEB6B6D396D}" dt="2020-05-21T03:51:07.313" v="407"/>
        <pc:sldMkLst>
          <pc:docMk/>
          <pc:sldMk cId="2195743184" sldId="358"/>
        </pc:sldMkLst>
        <pc:spChg chg="mod">
          <ac:chgData name="老兄 悟見" userId="d3c841b5715e98f1" providerId="LiveId" clId="{02FD6C36-EF2B-4FA1-ACEC-9EEB6B6D396D}" dt="2020-05-21T03:51:07.313" v="407"/>
          <ac:spMkLst>
            <pc:docMk/>
            <pc:sldMk cId="2195743184" sldId="358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02FD6C36-EF2B-4FA1-ACEC-9EEB6B6D396D}" dt="2020-05-21T03:49:53.207" v="364"/>
        <pc:sldMkLst>
          <pc:docMk/>
          <pc:sldMk cId="36572769" sldId="359"/>
        </pc:sldMkLst>
        <pc:spChg chg="mod">
          <ac:chgData name="老兄 悟見" userId="d3c841b5715e98f1" providerId="LiveId" clId="{02FD6C36-EF2B-4FA1-ACEC-9EEB6B6D396D}" dt="2020-05-21T03:49:53.207" v="364"/>
          <ac:spMkLst>
            <pc:docMk/>
            <pc:sldMk cId="36572769" sldId="359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02FD6C36-EF2B-4FA1-ACEC-9EEB6B6D396D}" dt="2020-05-21T03:48:55.583" v="322" actId="207"/>
        <pc:sldMkLst>
          <pc:docMk/>
          <pc:sldMk cId="1658152989" sldId="360"/>
        </pc:sldMkLst>
        <pc:spChg chg="mod">
          <ac:chgData name="老兄 悟見" userId="d3c841b5715e98f1" providerId="LiveId" clId="{02FD6C36-EF2B-4FA1-ACEC-9EEB6B6D396D}" dt="2020-05-21T03:48:55.583" v="322" actId="207"/>
          <ac:spMkLst>
            <pc:docMk/>
            <pc:sldMk cId="1658152989" sldId="360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02FD6C36-EF2B-4FA1-ACEC-9EEB6B6D396D}" dt="2020-05-21T03:47:53.867" v="281"/>
        <pc:sldMkLst>
          <pc:docMk/>
          <pc:sldMk cId="106182836" sldId="361"/>
        </pc:sldMkLst>
        <pc:spChg chg="mod">
          <ac:chgData name="老兄 悟見" userId="d3c841b5715e98f1" providerId="LiveId" clId="{02FD6C36-EF2B-4FA1-ACEC-9EEB6B6D396D}" dt="2020-05-21T03:47:53.867" v="281"/>
          <ac:spMkLst>
            <pc:docMk/>
            <pc:sldMk cId="106182836" sldId="361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真修遇考不遇劫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en-US" altLang="zh-TW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02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過劫</a:t>
            </a:r>
            <a:r>
              <a:rPr lang="en-US" altLang="zh-TW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觀音大士慈訓</a:t>
            </a: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2020/4/18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庚子三月廿六日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天職人員抱初衷       齊發善念正氣宏       真修遇考不遇劫       永不退縮乃賢英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名實相符證道念        並非道利與道名       忠義精神護道場       師志己志貫蒼穹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吾乃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觀音大士 奉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母命 至壇庭 參叩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皇母容 再問賢士否安平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54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真修遇考不遇劫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一、俯視人間傳疫瘟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觀音大士慈訓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俯視人間傳疫瘟    天職人員抱精神   逢此疫情仍精進   內外提昇資糧存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以境為師做覺悟   天下溺矣援手伸   充實內外盡本分   天必護佑聖職人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476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真修遇考不遇劫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二、內修功夫品德養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觀音大士慈訓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內修功夫品德養   道化家庭禮先臻   探賾索隱細參悟   道學充實須行深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修行功課莫鬆懈   誦經叩首秉真心    誠心懺悔日貫徹   三寶迴光見真人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182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真修遇考不遇劫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三、所學實踐日常裡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觀音大士慈訓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所學實踐日常裡   生命展現道之尊   順應天時謹外辦   慎嚴防疫學護身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保護自己觀念有   更為道場教道親   勸化茹素力推廣   不造惡業種善根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815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真修遇考不遇劫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四、效聖法賢重涵養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觀音大士慈訓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效聖法賢重涵養   繼志述事有方針    慈悲心田懷大愛   主動關懷渡緣人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爾等幸遇白陽會   明師一指入聖門   聞道修辦實殊勝   立愿天職擔在身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72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真修遇考不遇劫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五、白陽弟子菩薩愿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觀音大士慈訓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白陽弟子菩薩愿   上合天心懷感恩   志為生民而立命   萬世太平傳福音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盼眾賢士盡心力   越挫越勇使命奔   言此不判止玉管   辭叩母駕返瑤琳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574318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3235</TotalTime>
  <Words>418</Words>
  <Application>Microsoft Office PowerPoint</Application>
  <PresentationFormat>如螢幕大小 (16:9)</PresentationFormat>
  <Paragraphs>34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真修遇考不遇劫 悟見講</vt:lpstr>
      <vt:lpstr>真修遇考不遇劫 悟見講</vt:lpstr>
      <vt:lpstr>真修遇考不遇劫 悟見講</vt:lpstr>
      <vt:lpstr>真修遇考不遇劫 悟見講</vt:lpstr>
      <vt:lpstr>真修遇考不遇劫 悟見講</vt:lpstr>
      <vt:lpstr>真修遇考不遇劫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697</cp:revision>
  <dcterms:created xsi:type="dcterms:W3CDTF">2014-02-15T05:50:45Z</dcterms:created>
  <dcterms:modified xsi:type="dcterms:W3CDTF">2021-06-02T05:41:27Z</dcterms:modified>
  <cp:contentStatus/>
</cp:coreProperties>
</file>