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9"/>
  </p:notesMasterIdLst>
  <p:sldIdLst>
    <p:sldId id="356" r:id="rId2"/>
    <p:sldId id="357" r:id="rId3"/>
    <p:sldId id="361" r:id="rId4"/>
    <p:sldId id="360" r:id="rId5"/>
    <p:sldId id="359" r:id="rId6"/>
    <p:sldId id="358" r:id="rId7"/>
    <p:sldId id="331" r:id="rId8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59" autoAdjust="0"/>
    <p:restoredTop sz="92649" autoAdjust="0"/>
  </p:normalViewPr>
  <p:slideViewPr>
    <p:cSldViewPr>
      <p:cViewPr varScale="1">
        <p:scale>
          <a:sx n="63" d="100"/>
          <a:sy n="63" d="100"/>
        </p:scale>
        <p:origin x="872" y="5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老兄 悟見" userId="d3c841b5715e98f1" providerId="LiveId" clId="{02FD6C36-EF2B-4FA1-ACEC-9EEB6B6D396D}"/>
    <pc:docChg chg="custSel addSld modSld">
      <pc:chgData name="老兄 悟見" userId="d3c841b5715e98f1" providerId="LiveId" clId="{02FD6C36-EF2B-4FA1-ACEC-9EEB6B6D396D}" dt="2020-05-21T03:51:07.313" v="407"/>
      <pc:docMkLst>
        <pc:docMk/>
      </pc:docMkLst>
      <pc:sldChg chg="modSp mod">
        <pc:chgData name="老兄 悟見" userId="d3c841b5715e98f1" providerId="LiveId" clId="{02FD6C36-EF2B-4FA1-ACEC-9EEB6B6D396D}" dt="2020-05-21T03:42:34.620" v="159"/>
        <pc:sldMkLst>
          <pc:docMk/>
          <pc:sldMk cId="1006547250" sldId="356"/>
        </pc:sldMkLst>
        <pc:spChg chg="mod">
          <ac:chgData name="老兄 悟見" userId="d3c841b5715e98f1" providerId="LiveId" clId="{02FD6C36-EF2B-4FA1-ACEC-9EEB6B6D396D}" dt="2020-05-21T03:42:34.620" v="159"/>
          <ac:spMkLst>
            <pc:docMk/>
            <pc:sldMk cId="1006547250" sldId="356"/>
            <ac:spMk id="3" creationId="{EFCDE479-C3AE-2243-BC22-1CDD81792C03}"/>
          </ac:spMkLst>
        </pc:spChg>
      </pc:sldChg>
      <pc:sldChg chg="modSp mod">
        <pc:chgData name="老兄 悟見" userId="d3c841b5715e98f1" providerId="LiveId" clId="{02FD6C36-EF2B-4FA1-ACEC-9EEB6B6D396D}" dt="2020-05-21T03:46:50.416" v="241"/>
        <pc:sldMkLst>
          <pc:docMk/>
          <pc:sldMk cId="4104763672" sldId="357"/>
        </pc:sldMkLst>
        <pc:spChg chg="mod">
          <ac:chgData name="老兄 悟見" userId="d3c841b5715e98f1" providerId="LiveId" clId="{02FD6C36-EF2B-4FA1-ACEC-9EEB6B6D396D}" dt="2020-05-21T03:46:50.416" v="241"/>
          <ac:spMkLst>
            <pc:docMk/>
            <pc:sldMk cId="4104763672" sldId="357"/>
            <ac:spMk id="3" creationId="{EFCDE479-C3AE-2243-BC22-1CDD81792C03}"/>
          </ac:spMkLst>
        </pc:spChg>
      </pc:sldChg>
      <pc:sldChg chg="modSp add mod">
        <pc:chgData name="老兄 悟見" userId="d3c841b5715e98f1" providerId="LiveId" clId="{02FD6C36-EF2B-4FA1-ACEC-9EEB6B6D396D}" dt="2020-05-21T03:51:07.313" v="407"/>
        <pc:sldMkLst>
          <pc:docMk/>
          <pc:sldMk cId="2195743184" sldId="358"/>
        </pc:sldMkLst>
        <pc:spChg chg="mod">
          <ac:chgData name="老兄 悟見" userId="d3c841b5715e98f1" providerId="LiveId" clId="{02FD6C36-EF2B-4FA1-ACEC-9EEB6B6D396D}" dt="2020-05-21T03:51:07.313" v="407"/>
          <ac:spMkLst>
            <pc:docMk/>
            <pc:sldMk cId="2195743184" sldId="358"/>
            <ac:spMk id="3" creationId="{EFCDE479-C3AE-2243-BC22-1CDD81792C03}"/>
          </ac:spMkLst>
        </pc:spChg>
      </pc:sldChg>
      <pc:sldChg chg="modSp add mod">
        <pc:chgData name="老兄 悟見" userId="d3c841b5715e98f1" providerId="LiveId" clId="{02FD6C36-EF2B-4FA1-ACEC-9EEB6B6D396D}" dt="2020-05-21T03:49:53.207" v="364"/>
        <pc:sldMkLst>
          <pc:docMk/>
          <pc:sldMk cId="36572769" sldId="359"/>
        </pc:sldMkLst>
        <pc:spChg chg="mod">
          <ac:chgData name="老兄 悟見" userId="d3c841b5715e98f1" providerId="LiveId" clId="{02FD6C36-EF2B-4FA1-ACEC-9EEB6B6D396D}" dt="2020-05-21T03:49:53.207" v="364"/>
          <ac:spMkLst>
            <pc:docMk/>
            <pc:sldMk cId="36572769" sldId="359"/>
            <ac:spMk id="3" creationId="{EFCDE479-C3AE-2243-BC22-1CDD81792C03}"/>
          </ac:spMkLst>
        </pc:spChg>
      </pc:sldChg>
      <pc:sldChg chg="modSp add mod">
        <pc:chgData name="老兄 悟見" userId="d3c841b5715e98f1" providerId="LiveId" clId="{02FD6C36-EF2B-4FA1-ACEC-9EEB6B6D396D}" dt="2020-05-21T03:48:55.583" v="322" actId="207"/>
        <pc:sldMkLst>
          <pc:docMk/>
          <pc:sldMk cId="1658152989" sldId="360"/>
        </pc:sldMkLst>
        <pc:spChg chg="mod">
          <ac:chgData name="老兄 悟見" userId="d3c841b5715e98f1" providerId="LiveId" clId="{02FD6C36-EF2B-4FA1-ACEC-9EEB6B6D396D}" dt="2020-05-21T03:48:55.583" v="322" actId="207"/>
          <ac:spMkLst>
            <pc:docMk/>
            <pc:sldMk cId="1658152989" sldId="360"/>
            <ac:spMk id="3" creationId="{EFCDE479-C3AE-2243-BC22-1CDD81792C03}"/>
          </ac:spMkLst>
        </pc:spChg>
      </pc:sldChg>
      <pc:sldChg chg="modSp add mod">
        <pc:chgData name="老兄 悟見" userId="d3c841b5715e98f1" providerId="LiveId" clId="{02FD6C36-EF2B-4FA1-ACEC-9EEB6B6D396D}" dt="2020-05-21T03:47:53.867" v="281"/>
        <pc:sldMkLst>
          <pc:docMk/>
          <pc:sldMk cId="106182836" sldId="361"/>
        </pc:sldMkLst>
        <pc:spChg chg="mod">
          <ac:chgData name="老兄 悟見" userId="d3c841b5715e98f1" providerId="LiveId" clId="{02FD6C36-EF2B-4FA1-ACEC-9EEB6B6D396D}" dt="2020-05-21T03:47:53.867" v="281"/>
          <ac:spMkLst>
            <pc:docMk/>
            <pc:sldMk cId="106182836" sldId="361"/>
            <ac:spMk id="3" creationId="{EFCDE479-C3AE-2243-BC22-1CDD81792C03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2020/5/21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1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048602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1048603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557866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2020/5/21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2020/5/21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2020/5/21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2020/5/21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2020/5/21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2020/5/21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2020/5/21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2020/5/21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2020/5/21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2020/5/21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2020/5/21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2020/5/21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&#24735;&#35211;&#20449;&#31665;myoktw@gmail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23478"/>
            <a:ext cx="648072" cy="4869718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真修遇考不遇劫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/>
          </a:bodyPr>
          <a:lstStyle/>
          <a:p>
            <a:r>
              <a:rPr lang="en-US" altLang="zh-TW" sz="32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02</a:t>
            </a:r>
            <a:r>
              <a:rPr lang="zh-TW" altLang="en-US" sz="32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過劫</a:t>
            </a:r>
            <a:r>
              <a:rPr lang="en-US" altLang="zh-TW" sz="32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~</a:t>
            </a:r>
            <a:r>
              <a:rPr lang="zh-TW" altLang="en-US" sz="32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觀音大士慈訓</a:t>
            </a:r>
          </a:p>
          <a:p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2020/4/18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庚子三月廿六日 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天職人員抱初衷       齊發善念正氣宏       真修遇考不遇劫       永不退縮乃賢英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名實相符證道念        並非道利與道名       忠義精神護道場       師志己志貫蒼穹</a:t>
            </a:r>
          </a:p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    吾乃</a:t>
            </a:r>
          </a:p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  觀音大士 奉</a:t>
            </a:r>
          </a:p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母命 至壇庭 參叩</a:t>
            </a:r>
          </a:p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皇母容 再問賢士否安平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065472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23478"/>
            <a:ext cx="648072" cy="4869718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真修遇考不遇劫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一、俯視人間傳疫瘟 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觀音大士慈訓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俯視人間傳疫瘟    天職人員抱精神   逢此疫情仍精進   內外提昇資糧存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以境為師做覺悟   天下溺矣援手伸   充實內外盡本分   天必護佑聖職人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047636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23478"/>
            <a:ext cx="648072" cy="4869718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真修遇考不遇劫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二、內修功夫品德養 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觀音大士慈訓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內修功夫品德養   道化家庭禮先臻   探賾索隱細參悟   道學充實須行深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修行功課莫鬆懈   誦經叩首秉真心    誠心懺悔日貫徹   三寶迴光見真人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61828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23478"/>
            <a:ext cx="648072" cy="4869718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真修遇考不遇劫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三、所學實踐日常裡 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觀音大士慈訓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所學實踐日常裡   生命展現道之尊   順應天時謹外辦   慎嚴防疫學護身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保護自己觀念有   更為道場教道親   勸化茹素力推廣   不造惡業種善根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581529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23478"/>
            <a:ext cx="648072" cy="4869718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真修遇考不遇劫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四、效聖法賢重涵養 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觀音大士慈訓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效聖法賢重涵養   繼志述事有方針    慈悲心田懷大愛   主動關懷渡緣人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爾等幸遇白陽會   明師一指入聖門   聞道修辦實殊勝   立愿天職擔在身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5727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23478"/>
            <a:ext cx="648072" cy="4869718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真修遇考不遇劫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五、白陽弟子菩薩愿 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觀音大士慈訓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白陽弟子菩薩愿   上合天</a:t>
            </a:r>
            <a:r>
              <a:rPr lang="zh-TW" altLang="en-US" sz="3600">
                <a:latin typeface="標楷體" panose="03000509000000000000" pitchFamily="65" charset="-120"/>
                <a:ea typeface="標楷體" panose="03000509000000000000" pitchFamily="65" charset="-120"/>
              </a:rPr>
              <a:t>心懷感恩   志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為生民而立命   萬世太平傳福音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盼眾賢士盡心力   越挫越勇使命奔   言此不判止玉管   辭叩母駕返瑤琳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957431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9" name="標題 1"/>
          <p:cNvSpPr>
            <a:spLocks noGrp="1"/>
          </p:cNvSpPr>
          <p:nvPr>
            <p:ph type="ctrTitle"/>
          </p:nvPr>
        </p:nvSpPr>
        <p:spPr>
          <a:xfrm>
            <a:off x="1043608" y="3376248"/>
            <a:ext cx="6120680" cy="1224136"/>
          </a:xfrm>
        </p:spPr>
        <p:txBody>
          <a:bodyPr>
            <a:normAutofit fontScale="90000"/>
          </a:bodyPr>
          <a:lstStyle/>
          <a:p>
            <a:b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dirty="0"/>
          </a:p>
        </p:txBody>
      </p:sp>
      <p:sp>
        <p:nvSpPr>
          <p:cNvPr id="1048600" name="副標題 2"/>
          <p:cNvSpPr>
            <a:spLocks noGrp="1"/>
          </p:cNvSpPr>
          <p:nvPr>
            <p:ph type="subTitle" idx="1"/>
          </p:nvPr>
        </p:nvSpPr>
        <p:spPr>
          <a:xfrm>
            <a:off x="611560" y="267494"/>
            <a:ext cx="8136904" cy="4608512"/>
          </a:xfrm>
        </p:spPr>
        <p:txBody>
          <a:bodyPr>
            <a:noAutofit/>
          </a:bodyPr>
          <a:lstStyle/>
          <a:p>
            <a:pPr algn="l"/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悟見信箱     </a:t>
            </a:r>
            <a:r>
              <a:rPr lang="en-US" altLang="zh-TW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myoktw@gmail.com</a:t>
            </a:r>
            <a:endParaRPr lang="en-US" altLang="zh-TW" sz="4000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微信</a:t>
            </a:r>
            <a:r>
              <a:rPr lang="en-US" altLang="zh-TW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ID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</a:t>
            </a:r>
            <a:r>
              <a:rPr lang="en-US" altLang="zh-TW" sz="4000" dirty="0" err="1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</a:t>
            </a:r>
            <a:endParaRPr lang="en-US" altLang="zh-TW" sz="4000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天道文化網   </a:t>
            </a:r>
            <a:r>
              <a:rPr lang="en-US" altLang="zh-TW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myoktw.com</a:t>
            </a:r>
          </a:p>
          <a:p>
            <a:pPr algn="l"/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天道講座</a:t>
            </a:r>
            <a:endParaRPr lang="en-US" altLang="zh-TW" sz="40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國際站 </a:t>
            </a:r>
            <a:r>
              <a:rPr lang="en-US" altLang="zh-TW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y.myoktw.com</a:t>
            </a:r>
          </a:p>
          <a:p>
            <a:pPr algn="l"/>
            <a:r>
              <a:rPr lang="zh-TW" altLang="en-US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大陸站 </a:t>
            </a:r>
            <a:r>
              <a:rPr lang="en-US" altLang="zh-TW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u.myoktw.com</a:t>
            </a:r>
          </a:p>
        </p:txBody>
      </p:sp>
    </p:spTree>
    <p:extLst>
      <p:ext uri="{BB962C8B-B14F-4D97-AF65-F5344CB8AC3E}">
        <p14:creationId xmlns:p14="http://schemas.microsoft.com/office/powerpoint/2010/main" val="2631738531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3226</TotalTime>
  <Words>454</Words>
  <Application>Microsoft Office PowerPoint</Application>
  <PresentationFormat>如螢幕大小 (16:9)</PresentationFormat>
  <Paragraphs>42</Paragraphs>
  <Slides>7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13" baseType="lpstr">
      <vt:lpstr>標楷體</vt:lpstr>
      <vt:lpstr>Arial</vt:lpstr>
      <vt:lpstr>Calibri</vt:lpstr>
      <vt:lpstr>Franklin Gothic Book</vt:lpstr>
      <vt:lpstr>Wingdings 2</vt:lpstr>
      <vt:lpstr>科技</vt:lpstr>
      <vt:lpstr>真修遇考不遇劫 悟見講</vt:lpstr>
      <vt:lpstr>真修遇考不遇劫 悟見講</vt:lpstr>
      <vt:lpstr>真修遇考不遇劫 悟見講</vt:lpstr>
      <vt:lpstr>真修遇考不遇劫 悟見講</vt:lpstr>
      <vt:lpstr>真修遇考不遇劫 悟見講</vt:lpstr>
      <vt:lpstr>真修遇考不遇劫 悟見講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696</cp:revision>
  <dcterms:created xsi:type="dcterms:W3CDTF">2014-02-15T05:50:45Z</dcterms:created>
  <dcterms:modified xsi:type="dcterms:W3CDTF">2020-05-21T03:51:10Z</dcterms:modified>
  <cp:contentStatus/>
</cp:coreProperties>
</file>