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56" r:id="rId2"/>
    <p:sldId id="357" r:id="rId3"/>
    <p:sldId id="361" r:id="rId4"/>
    <p:sldId id="360" r:id="rId5"/>
    <p:sldId id="359" r:id="rId6"/>
    <p:sldId id="358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離苦得樂避災愆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西元二〇二〇年五月十五日</a:t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歲次 庚子 四月廿三日</a:t>
            </a:r>
            <a:b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灑水觀音慈悲指示訓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灑掃庭除自家修       淨化人心千古愁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借水推船掌舵穩          風雨無阻壯志酬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觀者如織任流轉       知者不惑無所求</a:t>
            </a:r>
            <a:b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潮音輕送木鐸響         喚醒原人登慈舟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灑水觀音 奉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降至佛宸 參叩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皇母身 再問賢士否安心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離苦得樂避災愆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奉命垂訓過劫關          首發庚子三廿三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八篇訓示乃津要              今作結語訴一番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天職人員荷使命   生關死劫敬業專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廣設佛堂勤禮拜   苦海駕起救生船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244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離苦得樂避災愆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借境修心護善念   平息痴迷嗔與貪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誦經祈福渡瘟疫   慈音共振力無邊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持齋茹素消冤孽   懇求原諒解前愆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信愿行證立道範      留取丹心萬古傳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49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離苦得樂避災愆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三寶修持功夫練   離苦得樂避災愆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一條金線末後考   昇降關鍵在眼前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十篇訓文淺言示   轉眼時至四廿三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自古天災伴人禍   三災八難尚未完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027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離苦得樂避災愆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母差諸佛多助化   吾亦司職掌劫盤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元會運世有定數   周而復始自循環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爾等寄塵本為客   若困假景回天難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歷事練心得解脫   對境修行定靜安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45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離苦得樂避災愆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劫後餘生當醒悟   思忖人生為哪般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篇篇金鑰細參究   躬行實踐為要端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訓文講述或成冊   訓旨要義釋明詮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三月廿三是為序   今著結語跋文篇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書名二字乃過劫   遵循訓示過劫年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吾言至此辭母駕   廣大靈感救坤乾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006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3215</TotalTime>
  <Words>427</Words>
  <Application>Microsoft Office PowerPoint</Application>
  <PresentationFormat>如螢幕大小 (16:9)</PresentationFormat>
  <Paragraphs>29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離苦得樂避災愆 悟見講</vt:lpstr>
      <vt:lpstr>離苦得樂避災愆 悟見講</vt:lpstr>
      <vt:lpstr>離苦得樂避災愆 悟見講</vt:lpstr>
      <vt:lpstr>離苦得樂避災愆 悟見講</vt:lpstr>
      <vt:lpstr>離苦得樂避災愆 悟見講</vt:lpstr>
      <vt:lpstr>離苦得樂避災愆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703</cp:revision>
  <dcterms:created xsi:type="dcterms:W3CDTF">2014-02-15T05:50:45Z</dcterms:created>
  <dcterms:modified xsi:type="dcterms:W3CDTF">2020-05-16T02:25:37Z</dcterms:modified>
  <cp:contentStatus/>
</cp:coreProperties>
</file>