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56" r:id="rId2"/>
    <p:sldId id="357" r:id="rId3"/>
    <p:sldId id="361" r:id="rId4"/>
    <p:sldId id="360" r:id="rId5"/>
    <p:sldId id="359" r:id="rId6"/>
    <p:sldId id="358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2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9B7F8138-F940-42ED-B707-7DA50854883B}"/>
    <pc:docChg chg="custSel addSld modSld">
      <pc:chgData name="老兄 悟見" userId="d3c841b5715e98f1" providerId="LiveId" clId="{9B7F8138-F940-42ED-B707-7DA50854883B}" dt="2020-05-20T01:42:39.892" v="414" actId="2711"/>
      <pc:docMkLst>
        <pc:docMk/>
      </pc:docMkLst>
      <pc:sldChg chg="modSp mod">
        <pc:chgData name="老兄 悟見" userId="d3c841b5715e98f1" providerId="LiveId" clId="{9B7F8138-F940-42ED-B707-7DA50854883B}" dt="2020-05-20T01:21:02.584" v="138" actId="207"/>
        <pc:sldMkLst>
          <pc:docMk/>
          <pc:sldMk cId="1006547250" sldId="356"/>
        </pc:sldMkLst>
        <pc:spChg chg="mod">
          <ac:chgData name="老兄 悟見" userId="d3c841b5715e98f1" providerId="LiveId" clId="{9B7F8138-F940-42ED-B707-7DA50854883B}" dt="2020-05-20T01:21:02.584" v="138" actId="207"/>
          <ac:spMkLst>
            <pc:docMk/>
            <pc:sldMk cId="1006547250" sldId="356"/>
            <ac:spMk id="3" creationId="{EFCDE479-C3AE-2243-BC22-1CDD81792C03}"/>
          </ac:spMkLst>
        </pc:spChg>
      </pc:sldChg>
      <pc:sldChg chg="modSp mod">
        <pc:chgData name="老兄 悟見" userId="d3c841b5715e98f1" providerId="LiveId" clId="{9B7F8138-F940-42ED-B707-7DA50854883B}" dt="2020-05-20T01:23:34.723" v="200" actId="207"/>
        <pc:sldMkLst>
          <pc:docMk/>
          <pc:sldMk cId="452158485" sldId="357"/>
        </pc:sldMkLst>
        <pc:spChg chg="mod">
          <ac:chgData name="老兄 悟見" userId="d3c841b5715e98f1" providerId="LiveId" clId="{9B7F8138-F940-42ED-B707-7DA50854883B}" dt="2020-05-20T01:23:34.723" v="200" actId="207"/>
          <ac:spMkLst>
            <pc:docMk/>
            <pc:sldMk cId="452158485" sldId="357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9B7F8138-F940-42ED-B707-7DA50854883B}" dt="2020-05-20T01:30:48.205" v="397" actId="207"/>
        <pc:sldMkLst>
          <pc:docMk/>
          <pc:sldMk cId="2570961376" sldId="358"/>
        </pc:sldMkLst>
        <pc:spChg chg="mod">
          <ac:chgData name="老兄 悟見" userId="d3c841b5715e98f1" providerId="LiveId" clId="{9B7F8138-F940-42ED-B707-7DA50854883B}" dt="2020-05-20T01:30:48.205" v="397" actId="207"/>
          <ac:spMkLst>
            <pc:docMk/>
            <pc:sldMk cId="2570961376" sldId="358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9B7F8138-F940-42ED-B707-7DA50854883B}" dt="2020-05-20T01:29:17.483" v="342" actId="207"/>
        <pc:sldMkLst>
          <pc:docMk/>
          <pc:sldMk cId="1836245208" sldId="359"/>
        </pc:sldMkLst>
        <pc:spChg chg="mod">
          <ac:chgData name="老兄 悟見" userId="d3c841b5715e98f1" providerId="LiveId" clId="{9B7F8138-F940-42ED-B707-7DA50854883B}" dt="2020-05-20T01:29:17.483" v="342" actId="207"/>
          <ac:spMkLst>
            <pc:docMk/>
            <pc:sldMk cId="1836245208" sldId="359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9B7F8138-F940-42ED-B707-7DA50854883B}" dt="2020-05-20T01:42:39.892" v="414" actId="2711"/>
        <pc:sldMkLst>
          <pc:docMk/>
          <pc:sldMk cId="1293092073" sldId="360"/>
        </pc:sldMkLst>
        <pc:spChg chg="mod">
          <ac:chgData name="老兄 悟見" userId="d3c841b5715e98f1" providerId="LiveId" clId="{9B7F8138-F940-42ED-B707-7DA50854883B}" dt="2020-05-20T01:42:39.892" v="414" actId="2711"/>
          <ac:spMkLst>
            <pc:docMk/>
            <pc:sldMk cId="1293092073" sldId="360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9B7F8138-F940-42ED-B707-7DA50854883B}" dt="2020-05-20T01:25:04.277" v="242" actId="207"/>
        <pc:sldMkLst>
          <pc:docMk/>
          <pc:sldMk cId="3605319390" sldId="361"/>
        </pc:sldMkLst>
        <pc:spChg chg="mod">
          <ac:chgData name="老兄 悟見" userId="d3c841b5715e98f1" providerId="LiveId" clId="{9B7F8138-F940-42ED-B707-7DA50854883B}" dt="2020-05-20T01:25:04.277" v="242" actId="207"/>
          <ac:spMkLst>
            <pc:docMk/>
            <pc:sldMk cId="3605319390" sldId="361"/>
            <ac:spMk id="3" creationId="{EFCDE479-C3AE-2243-BC22-1CDD81792C0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天下瘟疫人心驗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r>
              <a:rPr lang="en-US" altLang="zh-TW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01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過劫</a:t>
            </a:r>
            <a:r>
              <a:rPr lang="en-US" altLang="zh-TW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南海古佛指示訓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西元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2020/4/15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歲次庚子 三月廿三日 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道與劫齊降塵凡       慈航渡善信登船       一念真執著放下                   自省察以解前愆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一念慈心燈不滅       濟苦難勸化愚頑       一念誠渡人修己       懷聖愿慧命流傳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吾乃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南海古佛 奉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母命 降至塵凡 進門參叩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皇母顏 再問賢士否安然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6547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天下瘟疫人心驗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一、因業轉人有因果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成住壞空道運行    無量劫來此塵紅   世間消長無休止   循環不息萬象生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因業轉人有因果    修短隨化五行更   如今住劫降疾疫   人禍隨起鬧沸騰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2158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天下瘟疫人心驗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二、共業成熟必釋放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共業成熟必釋放   疫情失控信念崩   了悟生命顯渺小   貧富貴賤輕如風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健康平安實珍貴   分秒感恩發由衷   天下瘟疫人心驗   玉石分班自然明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5319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天下瘟疫人心驗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三、修辦功課莫放鬆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白陽弟子有大任   修辦功課莫放鬆    天職人員昊恩報   發揮大愛護群生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信愿行證此時際   持八正道浩然通    居家防疫好修道    內修省察自提昇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八正道：</a:t>
            </a:r>
            <a:r>
              <a:rPr lang="zh-TW" altLang="en-US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正見、正思維、正語、正業、正念、正命、正定、正精進。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3092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天下瘟疫人心驗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四、誠心懺悔安怨靈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三寶修持重實踐   護佑安頓身心靈   誦經迴向災劫度   祈願眾生得安平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持齋茹素力推廣   誠心懺悔安怨靈   開設佛堂斷苦厄   三毒消滅點心燈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6245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天下瘟疫人心驗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五、救苦救難功圓成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心態正向弗畏懼    一條金線為準繩   盼吾賢士堅信念    因緣使然荷命宏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天仙菩薩人間造   救苦救難功圓成   言此一段止玉管   辭叩母駕返瑤庭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096137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3248</TotalTime>
  <Words>421</Words>
  <Application>Microsoft Office PowerPoint</Application>
  <PresentationFormat>如螢幕大小 (16:9)</PresentationFormat>
  <Paragraphs>35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天下瘟疫人心驗 悟見講</vt:lpstr>
      <vt:lpstr>天下瘟疫人心驗 悟見講</vt:lpstr>
      <vt:lpstr>天下瘟疫人心驗 悟見講</vt:lpstr>
      <vt:lpstr>天下瘟疫人心驗 悟見講</vt:lpstr>
      <vt:lpstr>天下瘟疫人心驗 悟見講</vt:lpstr>
      <vt:lpstr>天下瘟疫人心驗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697</cp:revision>
  <dcterms:created xsi:type="dcterms:W3CDTF">2014-02-15T05:50:45Z</dcterms:created>
  <dcterms:modified xsi:type="dcterms:W3CDTF">2021-06-02T05:31:31Z</dcterms:modified>
  <cp:contentStatus/>
</cp:coreProperties>
</file>