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3" r:id="rId2"/>
    <p:sldId id="324" r:id="rId3"/>
    <p:sldId id="325" r:id="rId4"/>
    <p:sldId id="326" r:id="rId5"/>
    <p:sldId id="327" r:id="rId6"/>
    <p:sldId id="328" r:id="rId7"/>
    <p:sldId id="329" r:id="rId8"/>
    <p:sldId id="331" r:id="rId9"/>
    <p:sldId id="330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>
        <p:scale>
          <a:sx n="93" d="100"/>
          <a:sy n="93" d="100"/>
        </p:scale>
        <p:origin x="708" y="4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2016/5/12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140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福慧雙修創未來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標楷體" pitchFamily="65" charset="-120"/>
                <a:ea typeface="全真細隸書" panose="02010609000101010101" pitchFamily="49" charset="-120"/>
              </a:rPr>
              <a:t>西元二００二年九月七日歲次壬午八月初一日   </a:t>
            </a:r>
            <a:br>
              <a:rPr lang="zh-TW" altLang="en-US" sz="3200" dirty="0">
                <a:latin typeface="標楷體" pitchFamily="65" charset="-120"/>
                <a:ea typeface="全真細隸書" panose="02010609000101010101" pitchFamily="49" charset="-120"/>
              </a:rPr>
            </a:br>
            <a:r>
              <a:rPr lang="zh-TW" altLang="en-US" sz="3600" dirty="0">
                <a:solidFill>
                  <a:srgbClr val="00B0F0"/>
                </a:solidFill>
                <a:latin typeface="標楷體" pitchFamily="65" charset="-120"/>
                <a:ea typeface="全真細隸書" panose="02010609000101010101" pitchFamily="49" charset="-120"/>
              </a:rPr>
              <a:t>藍采和大仙、活佛師尊慈訓：</a:t>
            </a:r>
            <a:r>
              <a:rPr lang="en-US" altLang="zh-TW" sz="3600" dirty="0">
                <a:solidFill>
                  <a:srgbClr val="00B0F0"/>
                </a:solidFill>
                <a:latin typeface="+mj-ea"/>
              </a:rPr>
              <a:t>《</a:t>
            </a:r>
            <a:r>
              <a:rPr lang="zh-TW" altLang="en-US" sz="3600" dirty="0">
                <a:solidFill>
                  <a:srgbClr val="00B0F0"/>
                </a:solidFill>
                <a:latin typeface="標楷體" pitchFamily="65" charset="-120"/>
                <a:ea typeface="全真細隸書" panose="02010609000101010101" pitchFamily="49" charset="-120"/>
              </a:rPr>
              <a:t>修福篇</a:t>
            </a:r>
            <a:r>
              <a:rPr lang="en-US" altLang="zh-TW" sz="3600" dirty="0" smtClean="0">
                <a:solidFill>
                  <a:srgbClr val="00B0F0"/>
                </a:solidFill>
                <a:latin typeface="+mj-ea"/>
              </a:rPr>
              <a:t>》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+mj-ea"/>
                <a:ea typeface="全真細隸書" panose="02010609000101010101" pitchFamily="49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全真細隸書" panose="02010609000101010101" pitchFamily="49" charset="-120"/>
              </a:rPr>
              <a:t>、修行要福慧雙修</a:t>
            </a:r>
            <a:endParaRPr lang="en-US" altLang="zh-TW" sz="3200" dirty="0" smtClean="0">
              <a:solidFill>
                <a:srgbClr val="FFFF00"/>
              </a:solidFill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全真細隸書" panose="02010609000101010101" pitchFamily="49" charset="-120"/>
              </a:rPr>
              <a:t>今</a:t>
            </a:r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之修者乃福慧雙修，  啟發般若生福德，欲得福份必先與眾生廣結善緣，與其燒香求福，不如為善，與其唸佛</a:t>
            </a:r>
            <a:r>
              <a:rPr lang="zh-TW" altLang="en-US" sz="3600" dirty="0" smtClean="0">
                <a:latin typeface="標楷體" pitchFamily="65" charset="-120"/>
                <a:ea typeface="全真細隸書" panose="02010609000101010101" pitchFamily="49" charset="-120"/>
              </a:rPr>
              <a:t>避禍，不如</a:t>
            </a:r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去怨恨，欲消災避難，必先福惠施人。</a:t>
            </a:r>
            <a:endParaRPr lang="en-US" altLang="zh-TW" sz="3600" dirty="0">
              <a:latin typeface="標楷體" pitchFamily="65" charset="-120"/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763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140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福慧雙修創未來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二、修行要知福惜福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全真細隸書" panose="02010609000101010101" pitchFamily="49" charset="-120"/>
              </a:rPr>
              <a:t>歷經</a:t>
            </a:r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生離死別之苦              方知團聚之福</a:t>
            </a:r>
            <a:endParaRPr lang="en-US" altLang="zh-TW" sz="3600" dirty="0"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歷經刀兵水火之苦                方知太平之福</a:t>
            </a:r>
            <a:endParaRPr lang="en-US" altLang="zh-TW" sz="3600" dirty="0"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歷經事變禍害之苦             方知平穩之福</a:t>
            </a:r>
            <a:endParaRPr lang="en-US" altLang="zh-TW" sz="3600" dirty="0"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歷經飢寒交迫之苦                方知飽暖之福</a:t>
            </a:r>
            <a:endParaRPr lang="en-US" altLang="zh-TW" sz="3600" dirty="0"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歷經疾病痛楚之苦            方知健康之福</a:t>
            </a:r>
            <a:endParaRPr lang="en-US" altLang="zh-TW" sz="3600" dirty="0"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歷經險峻風波之苦                方知坦舒之福</a:t>
            </a:r>
            <a:endParaRPr lang="en-US" altLang="zh-TW" sz="3600" dirty="0">
              <a:latin typeface="標楷體" pitchFamily="65" charset="-120"/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5150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140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福慧雙修創未來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、是福是禍皆有因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仁厚者福  刻薄者禍           謙虛者福  盈滿者禍</a:t>
            </a:r>
            <a:b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</a:br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為善者福  為惡者禍 真誠者福  虛假者禍</a:t>
            </a:r>
            <a:endParaRPr lang="en-US" altLang="zh-TW" sz="3600" dirty="0"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心地光明者福            心地黑暗者禍</a:t>
            </a:r>
          </a:p>
          <a:p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做事坦蕩者福              做事鬼祟者禍</a:t>
            </a:r>
            <a:endParaRPr lang="en-US" altLang="zh-TW" sz="3600" dirty="0"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肚量寬宏者福               心胸狹窄者禍</a:t>
            </a:r>
            <a:endParaRPr lang="en-US" altLang="zh-TW" sz="3600" dirty="0"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養喜神者招福             藏殺機者招禍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4660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140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福慧雙修創未來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全真細隸書" panose="02010609000101010101" pitchFamily="49" charset="-120"/>
              </a:rPr>
              <a:t>言</a:t>
            </a:r>
            <a:r>
              <a:rPr lang="zh-TW" altLang="en-US" sz="4000" dirty="0">
                <a:latin typeface="標楷體" pitchFamily="65" charset="-120"/>
                <a:ea typeface="全真細隸書" panose="02010609000101010101" pitchFamily="49" charset="-120"/>
              </a:rPr>
              <a:t>人之善  己受福</a:t>
            </a:r>
            <a:endParaRPr lang="en-US" altLang="zh-TW" sz="4000" dirty="0"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全真細隸書" panose="02010609000101010101" pitchFamily="49" charset="-120"/>
              </a:rPr>
              <a:t>造福人群之者                 己積福氣</a:t>
            </a:r>
            <a:endParaRPr lang="en-US" altLang="zh-TW" sz="4000" dirty="0"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全真細隸書" panose="02010609000101010101" pitchFamily="49" charset="-120"/>
              </a:rPr>
              <a:t>若要貴人之相助                必先無為助他人</a:t>
            </a:r>
            <a:endParaRPr lang="en-US" altLang="zh-TW" sz="4000" dirty="0"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全真細隸書" panose="02010609000101010101" pitchFamily="49" charset="-120"/>
              </a:rPr>
              <a:t>若要享福之人                   必先施福于他人也</a:t>
            </a:r>
            <a:endParaRPr lang="en-US" altLang="zh-TW" sz="4000" dirty="0">
              <a:latin typeface="標楷體" pitchFamily="65" charset="-120"/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8868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140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福慧雙修創未來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西元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二０００年十二月卅一日歲次庚辰十二月初六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日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蘇東坡</a:t>
            </a:r>
            <a:r>
              <a:rPr lang="zh-TW" altLang="en-US" sz="3200" dirty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大仙慈訓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3200" dirty="0" smtClean="0">
                <a:solidFill>
                  <a:srgbClr val="00B0F0"/>
                </a:solidFill>
                <a:latin typeface="標楷體" pitchFamily="65" charset="-120"/>
                <a:ea typeface="全真細隸書" panose="02010609000101010101" pitchFamily="49" charset="-120"/>
              </a:rPr>
              <a:t>新里程碑</a:t>
            </a:r>
            <a:endParaRPr lang="en-US" altLang="zh-TW" sz="3200" dirty="0" smtClean="0">
              <a:solidFill>
                <a:srgbClr val="00B0F0"/>
              </a:solidFill>
              <a:latin typeface="標楷體" pitchFamily="65" charset="-120"/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四</a:t>
            </a:r>
            <a:r>
              <a:rPr lang="zh-TW" altLang="en-US" sz="3600" dirty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成就解脫創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未來</a:t>
            </a:r>
            <a:endParaRPr lang="zh-TW" altLang="en-US" sz="3600" dirty="0">
              <a:solidFill>
                <a:srgbClr val="00B0F0"/>
              </a:solidFill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達者蓋為百世之師　善言足為萬世法</a:t>
            </a:r>
            <a:endParaRPr lang="en-US" altLang="zh-TW" sz="3600" dirty="0"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但舉凡過往皆成歷史　既成事實何需執</a:t>
            </a:r>
            <a:endParaRPr lang="en-US" altLang="zh-TW" sz="3600" dirty="0"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所當超然於人情　</a:t>
            </a:r>
            <a:r>
              <a:rPr lang="zh-TW" altLang="en-US" sz="3600" dirty="0" smtClean="0">
                <a:latin typeface="標楷體" pitchFamily="65" charset="-120"/>
                <a:ea typeface="全真細隸書" panose="02010609000101010101" pitchFamily="49" charset="-120"/>
              </a:rPr>
              <a:t> 脫俗</a:t>
            </a:r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於名利</a:t>
            </a:r>
            <a:endParaRPr lang="en-US" altLang="zh-TW" sz="3600" dirty="0"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得之於操守　</a:t>
            </a:r>
            <a:r>
              <a:rPr lang="zh-TW" altLang="en-US" sz="3600" dirty="0" smtClean="0">
                <a:latin typeface="標楷體" pitchFamily="65" charset="-120"/>
                <a:ea typeface="全真細隸書" panose="02010609000101010101" pitchFamily="49" charset="-120"/>
              </a:rPr>
              <a:t>            忘情</a:t>
            </a:r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於德輝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6456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140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福慧雙修創未來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五、重新歸零創未來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latin typeface="標楷體" pitchFamily="65" charset="-120"/>
                <a:ea typeface="全真細隸書" panose="02010609000101010101" pitchFamily="49" charset="-120"/>
              </a:rPr>
              <a:t>重新</a:t>
            </a:r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歸零　再次出發　從內外自我出發        自我肯定　自我精進</a:t>
            </a:r>
            <a:endParaRPr lang="en-US" altLang="zh-TW" sz="3600" dirty="0"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檢視自己句點            畫得如何                       轉化成另一個起點</a:t>
            </a:r>
            <a:endParaRPr lang="en-US" altLang="zh-TW" sz="3600" dirty="0"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用智仁勇真正無私 無求無為                方能了無憂</a:t>
            </a:r>
          </a:p>
          <a:p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期許自己　            善培慈悲喜捨             四無量</a:t>
            </a:r>
            <a:r>
              <a:rPr lang="zh-TW" altLang="en-US" sz="3600" dirty="0" smtClean="0">
                <a:latin typeface="標楷體" pitchFamily="65" charset="-120"/>
                <a:ea typeface="全真細隸書" panose="02010609000101010101" pitchFamily="49" charset="-120"/>
              </a:rPr>
              <a:t>心 真知</a:t>
            </a:r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真行</a:t>
            </a: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3857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140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福慧雙修創未來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五、用智仁勇創未來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全真細隸書" panose="02010609000101010101" pitchFamily="49" charset="-120"/>
              </a:rPr>
              <a:t>用智仁勇                    真正</a:t>
            </a:r>
            <a:r>
              <a:rPr lang="zh-TW" altLang="en-US" sz="4000" dirty="0">
                <a:latin typeface="標楷體" pitchFamily="65" charset="-120"/>
                <a:ea typeface="全真細隸書" panose="02010609000101010101" pitchFamily="49" charset="-120"/>
              </a:rPr>
              <a:t>無私 </a:t>
            </a:r>
            <a:r>
              <a:rPr lang="zh-TW" altLang="en-US" sz="4000" dirty="0" smtClean="0">
                <a:latin typeface="標楷體" pitchFamily="65" charset="-120"/>
                <a:ea typeface="全真細隸書" panose="02010609000101010101" pitchFamily="49" charset="-120"/>
              </a:rPr>
              <a:t>                  無</a:t>
            </a:r>
            <a:r>
              <a:rPr lang="zh-TW" altLang="en-US" sz="4000" dirty="0">
                <a:latin typeface="標楷體" pitchFamily="65" charset="-120"/>
                <a:ea typeface="全真細隸書" panose="02010609000101010101" pitchFamily="49" charset="-120"/>
              </a:rPr>
              <a:t>求無為                方能了無憂</a:t>
            </a:r>
          </a:p>
          <a:p>
            <a:r>
              <a:rPr lang="zh-TW" altLang="en-US" sz="4000" dirty="0">
                <a:latin typeface="標楷體" pitchFamily="65" charset="-120"/>
                <a:ea typeface="全真細隸書" panose="02010609000101010101" pitchFamily="49" charset="-120"/>
              </a:rPr>
              <a:t>期許自己　            善培慈悲喜捨             四無量</a:t>
            </a:r>
            <a:r>
              <a:rPr lang="zh-TW" altLang="en-US" sz="4000" dirty="0" smtClean="0">
                <a:latin typeface="標楷體" pitchFamily="65" charset="-120"/>
                <a:ea typeface="全真細隸書" panose="02010609000101010101" pitchFamily="49" charset="-120"/>
              </a:rPr>
              <a:t>心                     真知</a:t>
            </a:r>
            <a:r>
              <a:rPr lang="zh-TW" altLang="en-US" sz="4000" dirty="0">
                <a:latin typeface="標楷體" pitchFamily="65" charset="-120"/>
                <a:ea typeface="全真細隸書" panose="02010609000101010101" pitchFamily="49" charset="-120"/>
              </a:rPr>
              <a:t>真行</a:t>
            </a: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5699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140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福慧雙修創未來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、人道圓滿創未來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全真細隸書" panose="02010609000101010101" pitchFamily="49" charset="-120"/>
              </a:rPr>
              <a:t>首先人道</a:t>
            </a:r>
            <a:r>
              <a:rPr lang="zh-TW" altLang="en-US" sz="4000" dirty="0" smtClean="0">
                <a:latin typeface="標楷體" pitchFamily="65" charset="-120"/>
                <a:ea typeface="全真細隸書" panose="02010609000101010101" pitchFamily="49" charset="-120"/>
              </a:rPr>
              <a:t>盡忠</a:t>
            </a:r>
            <a:r>
              <a:rPr lang="zh-TW" altLang="en-US" sz="4000" dirty="0">
                <a:latin typeface="標楷體" pitchFamily="65" charset="-120"/>
                <a:ea typeface="全真細隸書" panose="02010609000101010101" pitchFamily="49" charset="-120"/>
              </a:rPr>
              <a:t>義全 隨方就圓 </a:t>
            </a:r>
            <a:r>
              <a:rPr lang="zh-TW" altLang="en-US" sz="4000" dirty="0" smtClean="0">
                <a:latin typeface="標楷體" pitchFamily="65" charset="-120"/>
                <a:ea typeface="全真細隸書" panose="02010609000101010101" pitchFamily="49" charset="-120"/>
              </a:rPr>
              <a:t>                      只</a:t>
            </a:r>
            <a:r>
              <a:rPr lang="zh-TW" altLang="en-US" sz="4000" dirty="0">
                <a:latin typeface="標楷體" pitchFamily="65" charset="-120"/>
                <a:ea typeface="全真細隸書" panose="02010609000101010101" pitchFamily="49" charset="-120"/>
              </a:rPr>
              <a:t>為圓人生的緣</a:t>
            </a:r>
            <a:endParaRPr lang="en-US" altLang="zh-TW" sz="4000" dirty="0"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全真細隸書" panose="02010609000101010101" pitchFamily="49" charset="-120"/>
              </a:rPr>
              <a:t>這是新的里程碑　</a:t>
            </a:r>
            <a:r>
              <a:rPr lang="zh-TW" altLang="en-US" sz="4000" dirty="0" smtClean="0">
                <a:latin typeface="標楷體" pitchFamily="65" charset="-120"/>
                <a:ea typeface="全真細隸書" panose="02010609000101010101" pitchFamily="49" charset="-120"/>
              </a:rPr>
              <a:t>  賢</a:t>
            </a:r>
            <a:r>
              <a:rPr lang="zh-TW" altLang="en-US" sz="4000" dirty="0">
                <a:latin typeface="標楷體" pitchFamily="65" charset="-120"/>
                <a:ea typeface="全真細隸書" panose="02010609000101010101" pitchFamily="49" charset="-120"/>
              </a:rPr>
              <a:t>士們再起步</a:t>
            </a:r>
            <a:endParaRPr lang="en-US" altLang="zh-TW" sz="4000" dirty="0"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全真細隸書" panose="02010609000101010101" pitchFamily="49" charset="-120"/>
              </a:rPr>
              <a:t>帥天下以仁　</a:t>
            </a:r>
            <a:r>
              <a:rPr lang="zh-TW" altLang="en-US" sz="4000" dirty="0" smtClean="0">
                <a:latin typeface="標楷體" pitchFamily="65" charset="-120"/>
                <a:ea typeface="全真細隸書" panose="02010609000101010101" pitchFamily="49" charset="-120"/>
              </a:rPr>
              <a:t>             以</a:t>
            </a:r>
            <a:r>
              <a:rPr lang="zh-TW" altLang="en-US" sz="4000" dirty="0">
                <a:latin typeface="標楷體" pitchFamily="65" charset="-120"/>
                <a:ea typeface="全真細隸書" panose="02010609000101010101" pitchFamily="49" charset="-120"/>
              </a:rPr>
              <a:t>眾人皆師　</a:t>
            </a:r>
            <a:r>
              <a:rPr lang="zh-TW" altLang="en-US" sz="4000" dirty="0" smtClean="0">
                <a:latin typeface="標楷體" pitchFamily="65" charset="-120"/>
                <a:ea typeface="全真細隸書" panose="02010609000101010101" pitchFamily="49" charset="-120"/>
              </a:rPr>
              <a:t>                  謙</a:t>
            </a:r>
            <a:r>
              <a:rPr lang="zh-TW" altLang="en-US" sz="4000" dirty="0">
                <a:latin typeface="標楷體" pitchFamily="65" charset="-120"/>
                <a:ea typeface="全真細隸書" panose="02010609000101010101" pitchFamily="49" charset="-120"/>
              </a:rPr>
              <a:t>下的學習</a:t>
            </a:r>
            <a:endParaRPr lang="en-US" altLang="zh-TW" sz="4000" dirty="0">
              <a:latin typeface="標楷體" pitchFamily="65" charset="-120"/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6555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140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福慧雙修創未來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悟見講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七、己達達人創未來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latin typeface="標楷體" pitchFamily="65" charset="-120"/>
                <a:ea typeface="全真細隸書" panose="02010609000101010101" pitchFamily="49" charset="-120"/>
              </a:rPr>
              <a:t>正</a:t>
            </a:r>
            <a:r>
              <a:rPr lang="zh-TW" altLang="en-US" sz="4000" dirty="0">
                <a:latin typeface="標楷體" pitchFamily="65" charset="-120"/>
                <a:ea typeface="全真細隸書" panose="02010609000101010101" pitchFamily="49" charset="-120"/>
              </a:rPr>
              <a:t>己後達成人　</a:t>
            </a:r>
            <a:r>
              <a:rPr lang="zh-TW" altLang="en-US" sz="4000" dirty="0" smtClean="0">
                <a:latin typeface="標楷體" pitchFamily="65" charset="-120"/>
                <a:ea typeface="全真細隸書" panose="02010609000101010101" pitchFamily="49" charset="-120"/>
              </a:rPr>
              <a:t>               見</a:t>
            </a:r>
            <a:r>
              <a:rPr lang="zh-TW" altLang="en-US" sz="4000" dirty="0">
                <a:latin typeface="標楷體" pitchFamily="65" charset="-120"/>
                <a:ea typeface="全真細隸書" panose="02010609000101010101" pitchFamily="49" charset="-120"/>
              </a:rPr>
              <a:t>道成道　</a:t>
            </a:r>
            <a:r>
              <a:rPr lang="zh-TW" altLang="en-US" sz="4000" dirty="0" smtClean="0">
                <a:latin typeface="標楷體" pitchFamily="65" charset="-120"/>
                <a:ea typeface="全真細隸書" panose="02010609000101010101" pitchFamily="49" charset="-120"/>
              </a:rPr>
              <a:t>                     刻不容緩</a:t>
            </a:r>
            <a:endParaRPr lang="en-US" altLang="zh-TW" sz="4000" dirty="0"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全真細隸書" panose="02010609000101010101" pitchFamily="49" charset="-120"/>
              </a:rPr>
              <a:t>莫讓洪流所困惑　</a:t>
            </a:r>
            <a:r>
              <a:rPr lang="zh-TW" altLang="en-US" sz="4000" dirty="0" smtClean="0">
                <a:latin typeface="標楷體" pitchFamily="65" charset="-120"/>
                <a:ea typeface="全真細隸書" panose="02010609000101010101" pitchFamily="49" charset="-120"/>
              </a:rPr>
              <a:t> 莫</a:t>
            </a:r>
            <a:r>
              <a:rPr lang="zh-TW" altLang="en-US" sz="4000" dirty="0">
                <a:latin typeface="標楷體" pitchFamily="65" charset="-120"/>
                <a:ea typeface="全真細隸書" panose="02010609000101010101" pitchFamily="49" charset="-120"/>
              </a:rPr>
              <a:t>讓情欲所左右</a:t>
            </a:r>
            <a:endParaRPr lang="en-US" altLang="zh-TW" sz="4000" dirty="0"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latin typeface="標楷體" pitchFamily="65" charset="-120"/>
                <a:ea typeface="全真細隸書" panose="02010609000101010101" pitchFamily="49" charset="-120"/>
              </a:rPr>
              <a:t>常行方便之門　</a:t>
            </a:r>
            <a:r>
              <a:rPr lang="zh-TW" altLang="en-US" sz="4000" dirty="0" smtClean="0">
                <a:latin typeface="標楷體" pitchFamily="65" charset="-120"/>
                <a:ea typeface="全真細隸書" panose="02010609000101010101" pitchFamily="49" charset="-120"/>
              </a:rPr>
              <a:t>            才能</a:t>
            </a:r>
            <a:r>
              <a:rPr lang="zh-TW" altLang="en-US" sz="4000" dirty="0">
                <a:latin typeface="標楷體" pitchFamily="65" charset="-120"/>
                <a:ea typeface="全真細隸書" panose="02010609000101010101" pitchFamily="49" charset="-120"/>
              </a:rPr>
              <a:t>廣開心門</a:t>
            </a: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18664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985</TotalTime>
  <Words>313</Words>
  <Application>Microsoft Office PowerPoint</Application>
  <PresentationFormat>如螢幕大小 (16:9)</PresentationFormat>
  <Paragraphs>51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福慧雙修創未來悟見講                 </vt:lpstr>
      <vt:lpstr>福慧雙修創未來悟見講                 </vt:lpstr>
      <vt:lpstr>福慧雙修創未來悟見講                 </vt:lpstr>
      <vt:lpstr>福慧雙修創未來悟見講                 </vt:lpstr>
      <vt:lpstr>福慧雙修創未來悟見講                 </vt:lpstr>
      <vt:lpstr>福慧雙修創未來悟見講                 </vt:lpstr>
      <vt:lpstr>福慧雙修創未來悟見講                 </vt:lpstr>
      <vt:lpstr>福慧雙修創未來悟見講                 </vt:lpstr>
      <vt:lpstr>福慧雙修創未來悟見講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85</cp:revision>
  <dcterms:created xsi:type="dcterms:W3CDTF">2014-02-15T05:50:45Z</dcterms:created>
  <dcterms:modified xsi:type="dcterms:W3CDTF">2016-05-13T01:51:11Z</dcterms:modified>
</cp:coreProperties>
</file>