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濟苦難勸化愚頑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一、道與劫齊降塵凡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道與劫齊降塵凡       慈航渡善信登船       一念真執著放下                   自省察以解前愆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一念慈心燈不滅       濟苦難勸化愚頑       一念誠渡人修己       懷聖愿慧命流傳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濟苦難勸化愚頑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二、真修遇考不遇劫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天職人員抱初衷       齊發善念正氣宏       真修遇考不遇劫       永不退縮乃賢英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名實相符證道念        並非道利與道名       忠義精神護道場       師志己志貫蒼穹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濟苦難勸化愚頑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三、天下瘟疫劫頻仍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活受生離骨肉散                     死前掙扎遍哀鴻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猶如困獸少理智       限制隔離如牢籠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萬惡反撲嘗苦果       陳陳相因定律明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濟苦難勸化愚頑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四、天下瘟疫眾紛紜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天下瘟疫眾紛紜         揣測天意為何因       心生恐懼不安定       考核驗證修道心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明師一指超生死       半信半疑難修真       天命金線需緊握       莫陷迷途墜淵深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247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濟苦難勸化愚頑 悟見講</vt:lpstr>
      <vt:lpstr>濟苦難勸化愚頑 悟見講</vt:lpstr>
      <vt:lpstr>濟苦難勸化愚頑 悟見講</vt:lpstr>
      <vt:lpstr>濟苦難勸化愚頑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2021-06-07T07:41:59Z</dcterms:modified>
  <cp:contentStatus/>
</cp:coreProperties>
</file>