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00" r:id="rId2"/>
    <p:sldId id="296" r:id="rId3"/>
    <p:sldId id="297" r:id="rId4"/>
    <p:sldId id="298" r:id="rId5"/>
    <p:sldId id="299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2016/12/9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濟公談持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鑑天地宇宙之運行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，查生靈萬物之有情；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體陰陽五行之定律，覺成住壞空之必經。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為人頂天立地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，豈能理不識？道不明？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修身必靜觀自得，以知細微變化；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處世必謙退和氣，以勝剛強鬥逞。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2513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濟公談持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萬變中有吉凶禍福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萬象中有虛實真偽。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心不動於寵辱；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心不亂於成敗；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心不傲於亨通；心不卑於患難。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所謂反者道之動，弱者道之用。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濟公談持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行事不爭上而處上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作為不居功而功崇；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操守不圖利而利至；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志節不求名而成名。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動靜往復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，皆依天理循環；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進退行止，皆能安然有道。</a:t>
            </a:r>
          </a:p>
        </p:txBody>
      </p:sp>
    </p:spTree>
    <p:extLst>
      <p:ext uri="{BB962C8B-B14F-4D97-AF65-F5344CB8AC3E}">
        <p14:creationId xmlns:p14="http://schemas.microsoft.com/office/powerpoint/2010/main" val="174337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濟公談持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其不變而觀之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，則物與我皆無窮盡也。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誠以 真心不變，以應千萬變，則窮不失義，達不離道。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白陽修士應胸懷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超凡入聖之愿，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無為修辦一場，至誠如神。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此為持己應變。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0512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濟公談持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應變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635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277</TotalTime>
  <Words>85</Words>
  <Application>Microsoft Office PowerPoint</Application>
  <PresentationFormat>如螢幕大小 (16:9)</PresentationFormat>
  <Paragraphs>14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Franklin Gothic Book</vt:lpstr>
      <vt:lpstr>微軟正黑體</vt:lpstr>
      <vt:lpstr>標楷體</vt:lpstr>
      <vt:lpstr>Arial</vt:lpstr>
      <vt:lpstr>Wingdings 2</vt:lpstr>
      <vt:lpstr>科技</vt:lpstr>
      <vt:lpstr>濟公談持己應變 悟見講</vt:lpstr>
      <vt:lpstr>濟公談持己應變 悟見講</vt:lpstr>
      <vt:lpstr>濟公談持己應變 悟見講</vt:lpstr>
      <vt:lpstr>濟公談持己應變 悟見講</vt:lpstr>
      <vt:lpstr>濟公談持己應變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84</cp:revision>
  <dcterms:created xsi:type="dcterms:W3CDTF">2014-02-15T05:50:45Z</dcterms:created>
  <dcterms:modified xsi:type="dcterms:W3CDTF">2016-12-09T13:46:01Z</dcterms:modified>
</cp:coreProperties>
</file>