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2" r:id="rId4"/>
    <p:sldId id="301" r:id="rId5"/>
    <p:sldId id="300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之謂性，率性之謂道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率性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是將潛在內心的善良發出善愿與實踐！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為師想給徒兒們一篇「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自禱文」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亦是「祝禱文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人人手抱合仝　細細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聆聽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多麼的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多麼的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受著上天無盡的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庇護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在光明燦爛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多彩多姿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的修辦路上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我是多麼的幸運與幸福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13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真是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一門深入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我要將這一份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幸福        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這一份幸運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永遠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傳輸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不幸的人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感受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到這一份幸福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讓不幸的人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領受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到這一份幸運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86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這是我的使命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是我的責任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我要當菩薩的千手千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眼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要當人間的菩薩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這是我的使命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是我的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責任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我要當菩薩的千手千眼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要當人間的菩薩</a:t>
            </a:r>
          </a:p>
        </p:txBody>
      </p:sp>
    </p:spTree>
    <p:extLst>
      <p:ext uri="{BB962C8B-B14F-4D97-AF65-F5344CB8AC3E}">
        <p14:creationId xmlns:p14="http://schemas.microsoft.com/office/powerpoint/2010/main" val="20054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此一篇希望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每天晨起與就寢之時各複誦一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濟公老師又説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白陽弟子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要培養廣大寬闊的胸襟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慶幸他人的成功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讚美他人的傑出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禮敬他人的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辛勞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培養讓世界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與我們一同歡笑，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也讓宇宙與我們歡笑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眾生與我們歡笑的精神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珍惜每一分鐘每一秒鐘的心念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護持這一點生命的靈光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這顆心念的清醒，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而又不執戀，方能使他生他世不再迷昧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82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484</TotalTime>
  <Words>112</Words>
  <Application>Microsoft Office PowerPoint</Application>
  <PresentationFormat>如螢幕大小 (16:9)</PresentationFormat>
  <Paragraphs>26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濟公老師祝禱文 悟見講</vt:lpstr>
      <vt:lpstr>濟公老師祝禱文 悟見講</vt:lpstr>
      <vt:lpstr>濟公老師祝禱文 悟見講</vt:lpstr>
      <vt:lpstr>濟公老師祝禱文 悟見講</vt:lpstr>
      <vt:lpstr>濟公老師祝禱文 悟見講</vt:lpstr>
      <vt:lpstr>濟公老師祝禱文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204</cp:revision>
  <dcterms:created xsi:type="dcterms:W3CDTF">2014-02-15T05:50:45Z</dcterms:created>
  <dcterms:modified xsi:type="dcterms:W3CDTF">2017-09-28T01:23:28Z</dcterms:modified>
  <cp:contentStatus/>
</cp:coreProperties>
</file>