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93" r:id="rId3"/>
    <p:sldId id="294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44" y="-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2015/10/13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2015/10/13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0"/>
            <a:ext cx="730424" cy="4948014"/>
          </a:xfrm>
        </p:spPr>
        <p:txBody>
          <a:bodyPr vert="horz">
            <a:no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濟公老師</a:t>
            </a:r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志在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菩提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迷人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不醒戀聲色，南柯一夢昧性天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總為食穿而忙碌，名利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恩愛斷看穿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熙來攘往心意亂，背覺合塵六萬年</a:t>
            </a:r>
            <a:b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生生死死無了日，空過一生會可憐</a:t>
            </a:r>
            <a:b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目睹此景心痛斷，賢徒賢徒莫迷漣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當知此時非昔日，劫煞遍地怎安然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濟公</a:t>
            </a:r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老師志在</a:t>
            </a: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菩提</a:t>
            </a:r>
            <a:r>
              <a:rPr lang="en-US" altLang="zh-TW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2</a:t>
            </a:r>
            <a: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風捲塵沙滄茫無涯，靜眼觀來何處故家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寸心迷茫隨波逐下，身經萬年難將自拔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忽聞西方異蓮盛大，有緣佛子可證萬八</a:t>
            </a:r>
            <a:b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慈航渡世明師點化，言古玄牝本來高雅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光瑩剔透此寶無價，不賣專送但憑誠加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誓宣燃燈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闡釋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真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，頓悟常頌無字經華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濟公</a:t>
            </a:r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老師志在</a:t>
            </a: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菩提</a:t>
            </a:r>
            <a: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3</a:t>
            </a:r>
            <a:b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至理無上道貫古聖，詩篇讚佩猶未盡達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望眾積極益發慈良，美範民瞻青史可察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一股作氣群策群力，名標天榜在今一剎</a:t>
            </a:r>
            <a:b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共登覺路永斷牽罣，如鶴間情自由瀟灑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372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129</TotalTime>
  <Words>43</Words>
  <Application>Microsoft Office PowerPoint</Application>
  <PresentationFormat>如螢幕大小 (16:9)</PresentationFormat>
  <Paragraphs>6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科技</vt:lpstr>
      <vt:lpstr>濟公老師志在菩提 1</vt:lpstr>
      <vt:lpstr> 濟公老師志在菩提2 </vt:lpstr>
      <vt:lpstr> 濟公老師志在菩提3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46</cp:revision>
  <dcterms:created xsi:type="dcterms:W3CDTF">2014-02-15T05:50:45Z</dcterms:created>
  <dcterms:modified xsi:type="dcterms:W3CDTF">2015-10-13T10:39:53Z</dcterms:modified>
</cp:coreProperties>
</file>