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濟公為何笑世人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為名利為了色身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笑世人日為名利走北南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笑世人日為食穿忙不閒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笑世人日為虛容論短錢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笑世人為貪口腹造冤孽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笑世人為了色身日憂煩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笑世人日為掙扎錢萬貫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笑世人不信仙佛誹謗連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笑世人日為利己損人言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濟公為何笑世人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二、隱善揚頭腦過巧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笑世人隱善揚惡口禍牽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笑世人自己有過不肯改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笑世人勾心鬥角互不讓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笑世人有病方來求仙丹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笑世人頭腦過巧前程誤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笑世人得了天道不向前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笑世人日夜求神平安佑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笑世人修道只知日日醉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濟公為何笑世人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三、圖表顏塗脂昧本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笑世人修道只知圖表顏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笑世人不知正己立模範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笑世人爭長論短分功端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笑世人修道不知求真善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笑坤道搽粉塗脂昧本面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笑世人奇裝異服身上穿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笑世人吃喝玩樂債高築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笑世人不知浩劫臨眉燃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濟公為何笑世人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四、私心利己天恩忘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七笑世人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笑世人不知效法古聖賢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笑世人度量窄小難容言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笑世人不孝父母遭天譴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笑世人為爭財產兄弟殘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八笑世人</a:t>
            </a: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世人私心利己天恩忘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笑世人口是心非欺地天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笑世人只貪功德不團結</a:t>
            </a: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338</Words>
  <Application>Microsoft Office PowerPoint</Application>
  <PresentationFormat>如螢幕大小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濟公為何笑世人 悟見講</vt:lpstr>
      <vt:lpstr>濟公為何笑世人 悟見講</vt:lpstr>
      <vt:lpstr>濟公為何笑世人 悟見講</vt:lpstr>
      <vt:lpstr>濟公為何笑世人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2021-08-18T03:34:02Z</dcterms:modified>
  <cp:contentStatus/>
</cp:coreProperties>
</file>