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5" r:id="rId2"/>
    <p:sldId id="336" r:id="rId3"/>
    <p:sldId id="337" r:id="rId4"/>
    <p:sldId id="338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2649" autoAdjust="0"/>
  </p:normalViewPr>
  <p:slideViewPr>
    <p:cSldViewPr>
      <p:cViewPr varScale="1">
        <p:scale>
          <a:sx n="84" d="100"/>
          <a:sy n="84" d="100"/>
        </p:scale>
        <p:origin x="102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渡化九六好還鄉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92435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一、救人就是救自己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天時緊急，救人就是救自己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，自古聖賢能成聖成賢的功夫，不外乎四個字：正己成人。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自明其德就是正己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，再化新民就是成仁，亦是渡人，辦道也。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渡化九六好還鄉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92435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二、常懷慈悲渡人的心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希望徒兒要常懷著愛心、慈悲渡人的心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，就能夠同體大悲、一視同仁。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要盡自己的能力來推展，來道場參與幫辦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，藉由徒兒的工作性質去渡更多的有缘人，利用你們的才能去推展道務。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5763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渡化九六好還鄉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92435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三、集眾人力辦大事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自然而然，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你們就能夠將工作做的圓圓滿滿，將道發揚光大。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所以要集眾人之善氣，集眾人之力，才能夠辦大事。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徒兒不要看輕自己之能力。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8840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渡化九六好還鄉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92435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四、渡人要付諸行動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有心愿想渡人成全人，就要付諸行動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。没有走不出的菩薩路，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在成全教化的過程中，徒兒才是最大的受益者，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5526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渡化九六好還鄉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92435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五、顯露菩薩的悲愿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在每個生命的當下，都是真善美的流動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，也是顯露出菩薩無盡的悲愿，整個人都自在輕鬆。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徒啊！這麼美好的生命，要持續不斷的經營才是智者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Tahoma" panose="020B0604030504040204" pitchFamily="34" charset="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534372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2946</TotalTime>
  <Words>332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Tahoma</vt:lpstr>
      <vt:lpstr>Wingdings 2</vt:lpstr>
      <vt:lpstr>科技</vt:lpstr>
      <vt:lpstr>渡化九六好還鄉 悟見講</vt:lpstr>
      <vt:lpstr>渡化九六好還鄉 悟見講</vt:lpstr>
      <vt:lpstr>渡化九六好還鄉 悟見講</vt:lpstr>
      <vt:lpstr>渡化九六好還鄉 悟見講</vt:lpstr>
      <vt:lpstr>渡化九六好還鄉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662</cp:revision>
  <dcterms:created xsi:type="dcterms:W3CDTF">2014-02-15T05:50:45Z</dcterms:created>
  <dcterms:modified xsi:type="dcterms:W3CDTF">2021-04-21T02:40:52Z</dcterms:modified>
  <cp:contentStatus/>
</cp:coreProperties>
</file>