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7" r:id="rId2"/>
    <p:sldId id="338" r:id="rId3"/>
    <p:sldId id="345" r:id="rId4"/>
    <p:sldId id="344" r:id="rId5"/>
    <p:sldId id="34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92649" autoAdjust="0"/>
  </p:normalViewPr>
  <p:slideViewPr>
    <p:cSldViewPr>
      <p:cViewPr varScale="1">
        <p:scale>
          <a:sx n="84" d="100"/>
          <a:sy n="84" d="100"/>
        </p:scale>
        <p:origin x="86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母大典講濟公訓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一、仙佛助力在右左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與徒相會在佛樓，  喜見徒兒成長多。  修道辦道一路上，  真心學習不執著。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定下沖天大志向，  義無反顧無退縮。  立下無邊大愿立，   仙佛助力在右左。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59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母大典講濟公訓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二、修道辦道一輩子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修道辦道一輩子，  不忘己愿佛前說。  修道辦道一輩子，  付出奉獻心力投。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修道辦道一輩子，  至誠無息做賢儔。  上天一切有明鑑，  黍谷生春陽光有。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348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母大典講濟公訓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三、惟盼徒兒真實修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惟盼徒兒盡己心，  惟盼徒兒真實修。  惟盼徒兒用力辦，  嚐過苦果有甜頭。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道不遠人人自遠，  自我淘汰非賢者。  人人皆能修辦進，  個個皆可證大羅。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620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母大典講濟公訓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四、風雨與徒同行舟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徒兒肯定你自己，  對己喊聲加加油。  修到最後那一刻，  方能罷休明白否？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希望徒兒信心振，   相信為師助力久。  師心陪伴徒兒們，  風雨與徒同行舟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805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母大典講濟公訓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五、樂觀向道聖業謀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一步一印積極進，  樂觀向道聖業謀。   前進後退在一念，  徒兒自加來選擇。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日薄崦嵫時不早，  大好佳期莫蹉跎。   有事之時建功易，  速速了愿培蓮果。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提升自我己鞭策，  進德修業才質優。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6344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2946</TotalTime>
  <Words>362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母大典講濟公訓 悟見講</vt:lpstr>
      <vt:lpstr>母大典講濟公訓 悟見講</vt:lpstr>
      <vt:lpstr>母大典講濟公訓 悟見講</vt:lpstr>
      <vt:lpstr>母大典講濟公訓 悟見講</vt:lpstr>
      <vt:lpstr>母大典講濟公訓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662</cp:revision>
  <dcterms:created xsi:type="dcterms:W3CDTF">2014-02-15T05:50:45Z</dcterms:created>
  <dcterms:modified xsi:type="dcterms:W3CDTF">2021-04-26T02:47:10Z</dcterms:modified>
  <cp:contentStatus/>
</cp:coreProperties>
</file>