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5" r:id="rId3"/>
    <p:sldId id="297" r:id="rId4"/>
    <p:sldId id="301" r:id="rId5"/>
    <p:sldId id="306" r:id="rId6"/>
    <p:sldId id="304" r:id="rId7"/>
    <p:sldId id="302" r:id="rId8"/>
    <p:sldId id="298" r:id="rId9"/>
    <p:sldId id="299" r:id="rId10"/>
    <p:sldId id="300" r:id="rId11"/>
    <p:sldId id="307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、要依理積極修辦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，徒兒們一定會依理積極修辦，扮演好天使的角色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十、濟世救人是職責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渡人成全人，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濟世救人，是我們的職責，天天念著我要渡人，我要渡人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，把握時機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，勇於開口，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就可以渡到人，這就是心想事成啊，心裏都不想，事情怎麼能成呢？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056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十一、做好天使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徒兒們一定會依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理，積極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修辨，扮演好天使的角色，天使是慈悲、和諧、開朗、捨得、清靜、自在、勇敢、積極、熱忱、親切的，有能力帶領自已和衆生，脱離苦海走向康莊，這些都是自性中本來就具足的，一點都不為難，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如果捨棄不用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，那才是難為自已，不離不棄對衆生來渡化，渡化有緣衆生上岸，離苦得樂，是修道的宗旨。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053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二、修辦道進步了嗎？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徒兒們大家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過去，歲月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過得太快了，為師請問大家進步了嗎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認為自己進步了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，有人則認為自己退步了，藉著這個機會，大家好好檢討，改過遷善。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278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三、自我要提升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埸的變動，人心的浮動以及莫名的躁動，有沒有經過自我的提昇而轉動，讓衆人感動，讓道在心中活動，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因為有道而生動。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381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四、以身作則化衆生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是好人才，非常善良，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非常優秀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，對人有愛心對道有誠心，在心性之修養也很用心，也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學會，反過來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要求自己，深知唯有以身作則，才能感化他人。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156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五、要學習謙卑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謙卑才是最高貴的情操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，低心下氣才能與道合而為一，畢竟普敬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成佛不可或缺的條件，也自我精進，不放過任何一個行功了愿的機會，把事情做得盡善盡美。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六、要節儉不要浪費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也體會到一絲一縷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，一米一飯得來不昜，並節省不必要的開銷，於公於私，都能讓金錢與物品，發揮最大功效，不做衣服、飲食、慾望的奴隸，也不蹧蹋自己的福報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4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七、大家一起修辦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一起修辦是無限美好，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又有福氣的事，只要做到一點，就有一點進步，下定決心，讓自己不斷的進步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心靈都要清清靜靜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，並保持在安定之中，久而久之，妙智慧開啓，遇事就有正確的判斷和選擇，也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能正確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的處理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2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八、把握良辰佳期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把握良辰佳期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，珍惜每一個因緣，不管在家裏，在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或在社會上，只要心存善念，就有善緣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心平氣和，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與眾人和睦相處，如我意的謝上天慈悲。不如我意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的，也感謝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上天慈悲，感謝甚麼，感謝煉我火候啊。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835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濟公的叮嚀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九、利益眾生成就自己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没有人可以阻止你，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利益眾生成就自己，好好加油，好好為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仙作佛加油，有做錯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點改過，快點修正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勉勵再邁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前一步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，互相之間再拉一把。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009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</TotalTime>
  <Words>807</Words>
  <Application>Microsoft Office PowerPoint</Application>
  <PresentationFormat>如螢幕大小 (16:9)</PresentationFormat>
  <Paragraphs>54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  <vt:lpstr>歲末濟公的叮嚀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96</cp:revision>
  <dcterms:created xsi:type="dcterms:W3CDTF">2014-02-15T05:50:45Z</dcterms:created>
  <dcterms:modified xsi:type="dcterms:W3CDTF">2016-12-18T01:36:42Z</dcterms:modified>
</cp:coreProperties>
</file>