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7" r:id="rId2"/>
    <p:sldId id="296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  <p:sldId id="31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又名：回教教主穆罕默德　聖訓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卯年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正月初六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、穆穆皇皇道淵遠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回風搖蕙燕鳴春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教化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陵夷倡維新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教猱升木促人惡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一無適敬中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穆皇皇道淵遠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漫昭察明己心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默妙淵雲闡性蘊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配天地貫古今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十、犬豕穢物理應戒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犬豕穢物理應戒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清真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弘圖即粲然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勸人為善蒙主佑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人為惡得主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鴉虛妄極煩厭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德了脫免罪愆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獨一數一分主僕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真主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自證真我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16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十一、東魯弓長承天命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超然長有靜機隱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一生化即萬端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公元六百卅二載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卒享壽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六三年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期真主天盤轉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時識機方英賢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東魯弓長承天命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曹大任一人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0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十二、三寶天機心印玄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吾曾臨壇垂書訓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門徒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墨守未遵言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希侗弟子求真道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天機心印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今方合為祖意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斯林冊共註全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墨守舊章非俊傑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佈道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發揮歸順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08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十三、一指真我即朗然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修治還須正心本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指真我即朗然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細加參悟一旦透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超凡入聖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今日能自了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了了人猛直前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世界大同光明放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陽共駕堯舜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0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十四、謬理背天乃愚頑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旨遠理近循之進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理背天乃愚頑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劫運四起各自醒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守株望空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示數語希謹記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筆　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　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樂園 哈哈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6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十五、書訓後記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按：可蘭經易卜拉欣篇有云：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俾爾（指穆聖）奉　養主之命，使眾人自黑暗出至光明；即出至力大可稱頌者之道。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又云：「安拉乎（真主）確已指引正道，而我等何不仰賴之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54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十五、書訓後記</a:t>
            </a: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穆聖　奉主命，臨壇垂示，與經言若合符節，是訓雖僅七百餘言，而發洩真理，啟人深醒，實不啻一部可蘭天經，望穆民及大眾，閱是訓後，早歸正道，同建天園，庶不負上帝降道之宏旨，穆聖救世之苦心矣</a:t>
            </a:r>
            <a:r>
              <a:rPr lang="zh-TW" altLang="en-US" sz="3600" dirty="0"/>
              <a:t>。）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81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、教主入堂參母駕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回教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教主　穆罕默德　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主宰旨　駕降壇宸　入室參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　大眾穩神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賓近好　門徒聽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三、聖哲出世執法天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宇宙真理奧無邊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哲出世執法天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繼天立極頹風挽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教並起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走極端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雖殊理無二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宗旨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相同體一般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回教相傳七千載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至今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陸沉失真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0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四、吾教阿耽為始祖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十八世紀漸衰敗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原因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只為天命遷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吾教阿耽為始祖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回教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伊斯蘭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祖建功極偉大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出御世大聖賢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挪亞大聖接踵起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伯拉罕迭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相傳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65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五、真主命我應運降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夏代聖人有母撒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代亦有大闢賢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周朝曾出爾撒聖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撒去世道統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異端邪說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各行怪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天下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傾覆六百年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真主命我應運降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年幼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困厄備嘗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3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六、教主孤獨命坎坷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阿布敦拉乃先父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不幸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早夭命歸天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行年六歲又不幸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娜密母離塵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布德孟 托利市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祖父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撫育未數年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齡甫八歲祖父去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伯父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教養恩如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8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七、四十受命安羅昊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賢伯愛布 托利市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為滿克聖地遷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生於麥加為賈販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傭富孀廿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納取海底澈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獨居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沉思默化玄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四十受命安羅昊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孔聖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五十天命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6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八、席不暇暖化世間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經神默示犧牲假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席不暇暖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化世間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麥加民眾違天命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真主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命我他方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地乃處有緣甚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先後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歸順如揚帆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此後征服敘利亞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披甲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陷陣我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當先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9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東魯弓長承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九、大道無私正邪判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大道無私正邪判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亂持危共仰賢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念真理真與齋戒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濟朝覲規律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為人道之五典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五功悟可蘭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木偶神像皆傀儡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替罪尤虛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0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371</Words>
  <Application>Microsoft Office PowerPoint</Application>
  <PresentationFormat>如螢幕大小 (16:9)</PresentationFormat>
  <Paragraphs>78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  <vt:lpstr>東魯弓長承天命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2017-06-29T12:18:15Z</dcterms:modified>
</cp:coreProperties>
</file>