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、菩提覺路早登上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月華初上映簾櫳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憑欄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遠眺思徒量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慧性靈心佳期應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苴罅漏速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覺路早登上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持一貫返故宗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薩陀悠然性光顯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林樹下見性容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十、修辦之程精益精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莫怪上天有薄厚　唯德輔之當明情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徒啊徒啊細思量　修辦之程精益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矢弗諼代天化　仔肩未卸莫放鬆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撥開雲霧陽光現　黍谷生春萬里晴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62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十一、勿再遲疑速修行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堅持自己之道念　矢志向道不移更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日薄崦嵫時非早　勿再遲疑速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以善小不為之　積羽沈舟乃可能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君子不器顯己用　發揮自己之潛能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5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十二、握機行之建奇功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沆瀣一氣團結力　共將使命來完成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過了這村無這店　握機行之建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對錯莫論評　一切上天皆鑑明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暗室之中神目電　勿要欺心欺神靈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77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十三、率性以修持身正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率性以修持身正　恭敬敏惠容眾行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真心真意真奉獻　如燭照亮遍界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而為道苗播　慈航遠颺載眾生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至誠修者天不負　他日必得品蓮封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92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十四、西方果位人間證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西方果位人間證　唯在徒等功德憑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識得世間之萬象　明透真假超塵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為母淺言示　徒兒自當記心中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時時惕勵自勉之　合於中庸之道行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</a:rPr>
              <a:t>　　　　　　　　　</a:t>
            </a:r>
            <a:r>
              <a:rPr lang="zh-TW" altLang="en-US" sz="3600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22927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0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二、累世修積善因緣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搦管劃沙留訓篇　慈語諄諄告徒賢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濟濟賢才壇前聚　累世修積善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得逢好良際　入了佛門率性班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來此班內為啥事　徒等是否皆知全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98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三、只因天道至尊貴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引保費盡其心意　度爾受師一指點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又費心思為引爾　入此聖殿道義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因天道至尊貴　天時緊急當明然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徒兒既入佛殿內　心思當放用心專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104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四、道之玄妙唯自體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年輕之輩勿浮躁　收起玩笑之心焉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天外有天人外人　虛心學習當明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能放益無窮　篤敬沉思意無偏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道之玄妙唯自體　如人飲水知暖寒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7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五、人生真諦目標前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人生匆匆數十載　鏡花水月似陣煙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趁今好好來思悟　人生真諦目標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金玉滿堂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短暫用　一晌貪歡終歸完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願徒能將心慮滌　探索真理行完全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4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六、知止安人素位守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為人處事知謙遜　含和忍讓真良賢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忠孝節義聖賢事　爾當法之作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之者成堯舜　為與不為一念間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知止安人素位守　行止有條代天宣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9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七、惑掃自可見真顏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莫負兩天之時光　用心體會講師言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有疑當要問清楚　詢于芻蕘智慧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疑方能信心建　惑掃自可見真顏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收視反聽塵心淨　兩天時間收穫圓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1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八、問問自己初發心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再告壇前吾徒童　靜待師母之訓評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徒兒修辦時日久　當知反省觀性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問自己初發心　是否始終持堅恆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問問自己修辦念　是否仍是不變更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82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明透真假超塵紅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九、修道之人難免考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問問自己之修持　是否圓滿更圓融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問問自己修辦程　是否仍是信心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之人難免考　當無畏懼往前衝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既是立下沖天志　當速了還可明懂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8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326</TotalTime>
  <Words>375</Words>
  <Application>Microsoft Office PowerPoint</Application>
  <PresentationFormat>如螢幕大小 (16:9)</PresentationFormat>
  <Paragraphs>71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微軟正黑體</vt:lpstr>
      <vt:lpstr>標楷體</vt:lpstr>
      <vt:lpstr>Arial</vt:lpstr>
      <vt:lpstr>Wingdings 2</vt:lpstr>
      <vt:lpstr>科技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  <vt:lpstr>明透真假超塵紅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97</cp:revision>
  <dcterms:created xsi:type="dcterms:W3CDTF">2014-02-15T05:50:45Z</dcterms:created>
  <dcterms:modified xsi:type="dcterms:W3CDTF">2016-12-04T12:00:48Z</dcterms:modified>
</cp:coreProperties>
</file>