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抱道奉行理莫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、得求本來悟真我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得求本來悟真我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人救世化娑婆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道真理真天命貴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得一指躱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閻羅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成聖愚成賢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却塵緣五行脫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契操左券應運辦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了理明達佛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抱道奉行理莫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、浩劫遍降由人造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慧師母説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天運雙方催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數有定命難違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浩劫遍降由人造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演愈厲甚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嘆世人猶不醒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隨波逐浪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不肯回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物質文明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將人醉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理心法誰究追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81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抱道奉行理莫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三、天命之性是明德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茫茫浩劫不知懼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中游魚尚自得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失本求末戀色相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有形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終滅理難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違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了人生之來歷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天命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之性是明德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在聖不增凡不減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生不滅性光輝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2288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抱道奉行理莫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四、綱常掃地世風頹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月慧師母説：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因慾染心日壞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綱常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掃地世風頹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父不父來子不子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兄弟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乖舛日日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詐巧取難言盡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離奇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古怪層層隨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天災人禍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繼演進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學術學相殘摧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6301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抱道奉行理莫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五、大道救爾故家歸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月慧師母説：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堪世界同歸盡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天地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萬物盡遭燬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上天不忍傷善信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大道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救爾故家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了修道之宗旨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前途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奔波速立德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想脫過此一會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道奉行理莫虧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抱道奉行理莫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、率性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即是回天路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率性即是回天路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矩之道處世規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秉公理事合天意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仁大義實地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方可泰運轉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大同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世現人安綏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此乃修真之覺路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遵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而行之前程追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618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抱道奉行理莫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七、己達達人代天化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己達達人代天化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盡心竭力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報天德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一勞永逸萬八載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玄耀祖門楣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輝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真覺路今告終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徒銘心作箴規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此不示辭天駕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吾賢徒法壇退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92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283</TotalTime>
  <Words>225</Words>
  <Application>Microsoft Office PowerPoint</Application>
  <PresentationFormat>如螢幕大小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Franklin Gothic Book</vt:lpstr>
      <vt:lpstr>微軟正黑體</vt:lpstr>
      <vt:lpstr>標楷體</vt:lpstr>
      <vt:lpstr>Arial</vt:lpstr>
      <vt:lpstr>Wingdings 2</vt:lpstr>
      <vt:lpstr>科技</vt:lpstr>
      <vt:lpstr>抱道奉行理莫虧 悟見講</vt:lpstr>
      <vt:lpstr>抱道奉行理莫虧 悟見講</vt:lpstr>
      <vt:lpstr>抱道奉行理莫虧 悟見講</vt:lpstr>
      <vt:lpstr>抱道奉行理莫虧 悟見講</vt:lpstr>
      <vt:lpstr>抱道奉行理莫虧 悟見講</vt:lpstr>
      <vt:lpstr>抱道奉行理莫虧 悟見講</vt:lpstr>
      <vt:lpstr>抱道奉行理莫虧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98</cp:revision>
  <dcterms:created xsi:type="dcterms:W3CDTF">2014-02-15T05:50:45Z</dcterms:created>
  <dcterms:modified xsi:type="dcterms:W3CDTF">2017-01-04T11:44:34Z</dcterms:modified>
</cp:coreProperties>
</file>