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煉好定成道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68660"/>
            <a:ext cx="8136904" cy="4824536"/>
          </a:xfrm>
        </p:spPr>
        <p:txBody>
          <a:bodyPr>
            <a:normAutofit/>
          </a:bodyPr>
          <a:lstStyle/>
          <a:p>
            <a:pPr marL="36576" lvl="1" indent="0">
              <a:buSzPct val="80000"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安撫你的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lvl="1" indent="0">
              <a:buSzPct val="80000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真正的力行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，把自己真正想通、想透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自己的真心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，無論任何挫折，都要能趕快，安撫你的心，排解周遭的事情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十、做人就要修道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仙佛也要修，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何況是人！因為仙佛，也怕自己會墮落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人生活在人間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，在五行氣數當中更應該修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9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十一、時時反省勿造過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富貴之人，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不一定前世就修得好，有時富貴的，為惡更多 、更烈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，都要注意，所謂站得愈高，摔得愈重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1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十二、找回自己的道心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當徒兒們，道心失去的時候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，為師雖想幫助你找回來，但最後還是得要靠你自己。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如果找回失去的心，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卻是偏了、歪了，那該怎麼辦呢？應該接近有德者，學習他們正確的修道腳步！</a:t>
            </a:r>
          </a:p>
          <a:p>
            <a:pPr marL="448056" lvl="1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48056" lvl="1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792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十三、盡心盡力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想找回自己，就要對得起自己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，所作所為，不是要做給別人看，而是做給自己看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求回餽、不求別人，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對自己有好處，只是盡自己的一份心，一份力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61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十四、當下盡心即可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盡心盡力之後，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自然而然，無愧無作，不在乎別人如何想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不要想到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，以後怎麼辦，但問你此時此刻，有無盡心，好與不好，是另一回事。</a:t>
            </a:r>
          </a:p>
          <a:p>
            <a:pPr marL="448056" lvl="1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8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十五、改惡向善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個人的能力有限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，只要你曾盡心盡力過，那就問心無愧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什麼要強求？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只有你自己的脾氣毛病，要強求改變過來，改惡向善，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這才是修道之宗旨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663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二、效法天地之厚德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但要達到十全十美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，也不太可能，就如同天地，也有所不足，天不言、地不語，人只好代天宣化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天地有高明博厚的德性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，所以在這不言之中，你可以用心靈，去感受到這份德性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06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三、自我調適迎光明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人做事情，也是一樣，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在這氣數中，雖不能十全十美，但是你可以盡量去，把不好的彌補起來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自我調適，讓自己的心迎向光明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49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四、修道煉自己心丹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修道難免有甘有苦。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這個「甘」字倒過來寫，就是「丹」，而修道就是，在煉我們的這顆心丹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19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五、自己因果自己了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做人有苦也有甘，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自己的因果，總要自己了。雖然修道這條路，是坎坎坷坷的，但也是在了我們的因果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若了了，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我們這顆丹，也就越修煉越光圓了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31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六、上天會助我們的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當一個人，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在他最脆弱的時候，自己的靈性，會最先知道，然後它會求救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種求救訊號，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上天自然會收到，然後會應各種景、各種法門，去幫助他想通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5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七、以智慧突破看透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一般人，多半無法體會到，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實際上老天已經應景，來幫助他了，所以往往會怨天尤人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，人的心念很重要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，如果能應景，並以智慧，尋出解決之道，去突破、看透，那麼身心，才會真正的自在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94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八、一日修來一日功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徒兒啊！一日修來一日功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，聖人說過「修道這件事，是要靠自己啊！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如何待人，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別人也就如何對待你，要別人對你好，就必先對別人好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30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心丹煉好定成道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九、眼光放遠走得長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而人的本性，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本無對待，是眾生愛計較，愛計較的人，害的是自己啊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的眼光要看遠、想遠，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不要只貪圖眼前之利益，若想得太短見，則步伐踏得近；眼光放遠， 則走的路更長。</a:t>
            </a:r>
          </a:p>
          <a:p>
            <a:pPr marL="448056" lvl="1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530</TotalTime>
  <Words>1011</Words>
  <Application>Microsoft Office PowerPoint</Application>
  <PresentationFormat>如螢幕大小 (16:9)</PresentationFormat>
  <Paragraphs>74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  <vt:lpstr>心丹煉好定成道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247</cp:revision>
  <dcterms:created xsi:type="dcterms:W3CDTF">2014-02-15T05:50:45Z</dcterms:created>
  <dcterms:modified xsi:type="dcterms:W3CDTF">2018-05-04T12:02:38Z</dcterms:modified>
  <cp:contentStatus/>
</cp:coreProperties>
</file>