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十囑咐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囑咐大眾們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生居中華是前因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得箇全備人身體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正好加功又培根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或者富或是貧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隨緣隨份過時春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今生作福來生受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從來禍福本無門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十囑咐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十囑咐十週全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十字街頭少人遊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有人識得十字訣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與佛齊眉共伴遊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三教祖普度週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靈山繳旨把母求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千真萬聖齊了愿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各安果位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秋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958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十囑咐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二囑咐眾賢良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思想人生最可憐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為名為利皆造孽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用盡心機枉徒然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幼易老變白鮮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陽欠陰債幾時完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在生不修因果事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死後痛哭淚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萬千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730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十囑咐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三囑咐早看破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紅塵滾滾奈如何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迷昩造孽全不省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自己墮落苦海波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心不專念彌陀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如撞木鐘打泥鼓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我勸知音趁早悟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改過遷善莫磋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跎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075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十囑咐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四囑咐心要超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生死二字最緊要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訪拜明師求指點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纔知生死這裡逃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明白了緊緊要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切莫大意漏一毫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二六時中勤勤掃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暗訪六賊偷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蟠桃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467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十囑咐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五囑咐好賢良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回頭是岸故家鄉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夫妻恩愛如羅網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榮華富貴如曉霜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兒女多冤家賬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牽纏難解墮汪洋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識破修行真假事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臨危纔能有主張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6521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十囑咐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六囑咐莫貪眠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辛勤苦守妙中玄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心猿意馬牢拴定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久久功夫超大千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到那時方知驗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清淨無為不二偏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外功栽培內功熟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了凡成聖自在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803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十囑咐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七囑咐七竅開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身中苦海化轉來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神嚎鬼哭天地動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八難遍滿佈三災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大眾們莫丟開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緊守玄關得自在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善惡到頭終有報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纔知修行是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良材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91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十囑咐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八囑咐八安排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八卦爐中居寶來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八八六四歸一統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抽爻換象返本來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有緣的把心改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修行投進善門來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修得一身成正果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帶領七祖上蓬萊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4428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十囑咐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九囑咐九玄通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九二原人要歸宗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九九劫滿無災害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大地男女把經攻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禮至尊稱大雄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三呼朝謁主人翁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東土變運西域地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咸沾慈光樂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無窮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99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283</TotalTime>
  <Words>114</Words>
  <Application>Microsoft Office PowerPoint</Application>
  <PresentationFormat>如螢幕大小 (16:9)</PresentationFormat>
  <Paragraphs>33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Franklin Gothic Book</vt:lpstr>
      <vt:lpstr>微軟正黑體</vt:lpstr>
      <vt:lpstr>標楷體</vt:lpstr>
      <vt:lpstr>Arial</vt:lpstr>
      <vt:lpstr>Wingdings 2</vt:lpstr>
      <vt:lpstr>科技</vt:lpstr>
      <vt:lpstr>彌勒祖師十囑咐 悟見講</vt:lpstr>
      <vt:lpstr>彌勒祖師十囑咐 悟見講</vt:lpstr>
      <vt:lpstr>彌勒祖師十囑咐 悟見講</vt:lpstr>
      <vt:lpstr>彌勒祖師十囑咐 悟見講</vt:lpstr>
      <vt:lpstr>彌勒祖師十囑咐 悟見講</vt:lpstr>
      <vt:lpstr>彌勒祖師十囑咐 悟見講</vt:lpstr>
      <vt:lpstr>彌勒祖師十囑咐 悟見講</vt:lpstr>
      <vt:lpstr>彌勒祖師十囑咐 悟見講</vt:lpstr>
      <vt:lpstr>彌勒祖師十囑咐 悟見講</vt:lpstr>
      <vt:lpstr>彌勒祖師十囑咐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86</cp:revision>
  <dcterms:created xsi:type="dcterms:W3CDTF">2014-02-15T05:50:45Z</dcterms:created>
  <dcterms:modified xsi:type="dcterms:W3CDTF">2016-11-22T11:43:55Z</dcterms:modified>
</cp:coreProperties>
</file>