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十叮嚀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叮嚀　眾賢良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著力撐持速趕忙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這會事非尋常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切莫大意看荒唐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地闊民稠人情廣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五湖四海路途長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須努力勤弄槳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不避凶險賴上蒼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救得原人出苦海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依功定果樂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無疆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十叮嚀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十叮嚀　眾英雄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頓起精神立奇功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把穩舵帆輕風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趕緊前程不下蓬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渡齊佛子功勞大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收圓了道果不同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進寶殿坐大雄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老母見之喜笑容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賞賜上品金蓮位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永證西方極樂宮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9679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十叮嚀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0723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十叮嚀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4650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十叮嚀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二叮嚀　眾賢才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千萬快急把船開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莫思凡戀恩愛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失落原人不寬貸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違背佛旨皆有罪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須遵天命要慈悲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快調停早安排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快把乾坤扭轉來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晨昏鐘鼓勤勤打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喚醒九二躲三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災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385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十叮嚀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三叮嚀　眾慈航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放出大膽莫心惶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吃些虧耐些殃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自有佳期得吉祥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九蓮仙眾本無定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只要男兒志氣強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做佛家大棟樑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四圍上下要承當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任從八面風浪起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穩坐船頭不退藏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8234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十叮嚀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四叮嚀　眾賢良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引眾調賢要周到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體相裁心莫焦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賢愚不等共難描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講究性命勤指點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教明道理使心牢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無人我心莫高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溫良恭儉善開導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察人高下隨機變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言若波興逐風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飄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350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十叮嚀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五叮嚀　眾英豪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早把葛籐一刀梟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向天堂步仙橋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立志高超脫籠牢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要做人間第一孝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先將萬事一齊抛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或遠近聽佛詔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不可推辭半分毫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要免輪迴地獄苦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遵師敬祖依規條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7847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十叮嚀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六叮嚀　眾乾坤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三皈五戒要全真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尊德性重師恩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掃心飛相滅無明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剪除愛慾心上病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謹守無為一卷經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禮彌陀念觀音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一心一德求無生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哀告慈悲出苦海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逃脫輪迴免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災星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983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十叮嚀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七叮嚀　眾賢良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末後一着誰知詳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弓長祖三曹忙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建立功德趁此場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把握時期勿怠慢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失卻機緣後悔傷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勤開荒快駛航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不怕魔考求母皇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度得佛子登彼岸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與佛齊肩樂綿長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0300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十叮嚀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八叮嚀　眾賢臺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緊切功夫勿心灰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兩輪車如梭追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大限到了急如雷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前程暗暗不知曉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無根之樹難久栽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光陰去買不來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一入輪迴萬劫難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莫把歲月空過了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早向吉地脫禍胎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632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十叮嚀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九叮嚀　眾同胞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自古修行學道高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要認真無價寶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莫將正法當腐草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百千萬劫猶難遇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六萬餘年這一遭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根基淺信不牢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也是冤孽來作吵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有緣相遇龍華會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方到金宮把母朝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8892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284</TotalTime>
  <Words>104</Words>
  <Application>Microsoft Office PowerPoint</Application>
  <PresentationFormat>如螢幕大小 (16:9)</PresentationFormat>
  <Paragraphs>31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微軟正黑體</vt:lpstr>
      <vt:lpstr>標楷體</vt:lpstr>
      <vt:lpstr>Arial</vt:lpstr>
      <vt:lpstr>Wingdings 2</vt:lpstr>
      <vt:lpstr>科技</vt:lpstr>
      <vt:lpstr>彌勒祖師十叮嚀 悟見講</vt:lpstr>
      <vt:lpstr>彌勒祖師十叮嚀 悟見講</vt:lpstr>
      <vt:lpstr>彌勒祖師十叮嚀 悟見講</vt:lpstr>
      <vt:lpstr>彌勒祖師十叮嚀 悟見講</vt:lpstr>
      <vt:lpstr>彌勒祖師十叮嚀 悟見講</vt:lpstr>
      <vt:lpstr>彌勒祖師十叮嚀 悟見講</vt:lpstr>
      <vt:lpstr>彌勒祖師十叮嚀 悟見講</vt:lpstr>
      <vt:lpstr>彌勒祖師十叮嚀 悟見講</vt:lpstr>
      <vt:lpstr>彌勒祖師十叮嚀 悟見講</vt:lpstr>
      <vt:lpstr>彌勒祖師十叮嚀 悟見講</vt:lpstr>
      <vt:lpstr>彌勒祖師十叮嚀 悟見講</vt:lpstr>
      <vt:lpstr>彌勒祖師十叮嚀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87</cp:revision>
  <dcterms:created xsi:type="dcterms:W3CDTF">2014-02-15T05:50:45Z</dcterms:created>
  <dcterms:modified xsi:type="dcterms:W3CDTF">2016-11-22T11:30:37Z</dcterms:modified>
</cp:coreProperties>
</file>