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39" r:id="rId2"/>
    <p:sldId id="346" r:id="rId3"/>
    <p:sldId id="345" r:id="rId4"/>
    <p:sldId id="337" r:id="rId5"/>
    <p:sldId id="341" r:id="rId6"/>
    <p:sldId id="342" r:id="rId7"/>
    <p:sldId id="343" r:id="rId8"/>
    <p:sldId id="344" r:id="rId9"/>
    <p:sldId id="340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189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誦彌勒經除病毒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一、誦經叩首除病毒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    方便之餘誦經祈    保爾平安亦無殃    勸人戒殺為主題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慈悲義行善功廣    消冤解孽避災殃    善氣格天佛助幫    消災解厄保無恙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誦彌勒經除病毒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二、誦彌勒經最有效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年初以來，新冠肺炎，傳染全世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，生民塗炭，哀鴻遍野，實不忍心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望我道親，發揮人溺己溺的大愛，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共同於每天早晚獻香完，各誦彌勒真經，並做功德迴向，祈求上天老母，消災解厄，瘟疫早離人間。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079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誦彌勒經除病毒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十叩首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彌勒救苦真經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佛說彌勒救苦經      彌勒下世不非輕      領寶齊魯靈山地      拈花印證考三乘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落在中原三星地      大證四川王桃心      天真收圓掛聖號       等待時至點神兵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雲雷震開戊己土      天下神鬼不安寧      親在仁天中華母      九蓮聖教歸上乘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769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誦彌勒經除病毒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天花老母垂玉線    收圓顯化在古東    南北兩極連宗緒    混元古冊在中央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老母降下通天竅    無影山前對合同    嬰兒要想歸家去    持念當來彌勒經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用心持念佛來救    朵朵金蓮去超生    識得西來白陽子    鄉兒點鐵化成金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誦彌勒經除病毒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每日志心常持念    三災八難不來侵    要想成佛勤禮拜    常持聰明智慧心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休聽邪人胡說話    牢栓意馬念無生    老母降下真言咒    用心持念有神通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滿天星斗都下世    五方列仙下天宮    各方城隍來對號    報事靈童察的清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087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誦彌勒經除病毒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三官大帝慈悲註    赦罪三曹救眾生    救苦天尊來救世    親點文部揭諦神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八大金剛來護法    四位菩薩救眾生    緊領三十六員將    五百靈官緊隨跟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   保佑鄉兒得安寧    北方真武為將帥    青臉紅髮顯神通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680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誦彌勒經除病毒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扯起皂旗遮日月     頭頂森羅七寶星    威鎮北方為帥首     肅清諸惡掛甲兵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搭救原人鄉兒女    火光落地化為塵    四海龍王來助道    各駕祥雲去騰空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十方天兵護佛駕    保佑彌勒去成功    紅陽了道歸家去    轉到三陽彌勒尊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91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誦彌勒經除病毒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無皇敕令寄下生    收伏南閻歸正宗    來往造下真言咒    傳下當來大藏經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嬰兒姹女常持念    邪神不敢來近身    持念一遍神通大    持念兩遍得超生  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持念三遍神鬼怕    魍魎邪魔化為塵    修持劫內尋路徑    念起真言歸佛令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南無天元太保阿彌陀佛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十叩首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812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誦彌勒經除病毒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三、誦經功德迴向文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弟子○○○ 願將以上誦經功德 恭請         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慈悲作主    迴向給新冠肺炎疫情受害眾生 與及十方法界眾生、及所有冤親債主並叩求       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老母慈憫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護庇 將此疫情消除 不再擴散 保佑所有蒼生安全活命 是所至禱 叩求              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老母大慈大悲 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五百叩首</a:t>
            </a:r>
            <a:endParaRPr lang="en-US" altLang="zh-TW" sz="2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起 作揖 誦經禮畢 垂首鞠躬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3164</TotalTime>
  <Words>700</Words>
  <Application>Microsoft Office PowerPoint</Application>
  <PresentationFormat>如螢幕大小 (16:9)</PresentationFormat>
  <Paragraphs>41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誦彌勒經除病毒 悟見講</vt:lpstr>
      <vt:lpstr>誦彌勒經除病毒 悟見講</vt:lpstr>
      <vt:lpstr>誦彌勒經除病毒 悟見講</vt:lpstr>
      <vt:lpstr>誦彌勒經除病毒 悟見講</vt:lpstr>
      <vt:lpstr>誦彌勒經除病毒 悟見講</vt:lpstr>
      <vt:lpstr>誦彌勒經除病毒 悟見講</vt:lpstr>
      <vt:lpstr>誦彌勒經除病毒 悟見講</vt:lpstr>
      <vt:lpstr>誦彌勒經除病毒 悟見講</vt:lpstr>
      <vt:lpstr>誦彌勒經除病毒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711</cp:revision>
  <dcterms:created xsi:type="dcterms:W3CDTF">2014-02-15T05:50:45Z</dcterms:created>
  <dcterms:modified xsi:type="dcterms:W3CDTF">2021-07-02T11:57:23Z</dcterms:modified>
  <cp:contentStatus/>
</cp:coreProperties>
</file>