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9" r:id="rId3"/>
    <p:sldId id="268" r:id="rId4"/>
    <p:sldId id="267" r:id="rId5"/>
    <p:sldId id="266" r:id="rId6"/>
    <p:sldId id="265" r:id="rId7"/>
    <p:sldId id="264" r:id="rId8"/>
    <p:sldId id="263" r:id="rId9"/>
    <p:sldId id="262" r:id="rId10"/>
    <p:sldId id="259" r:id="rId11"/>
    <p:sldId id="261" r:id="rId12"/>
    <p:sldId id="260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彌勒佛忍辱偈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彌勒佛忍辱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偈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拙穿衲襖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飯腹中飽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破好遮寒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萬事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隨緣了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罵老拙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拙只說好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有人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打老拙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拙自睡倒；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彌勒佛忍辱偈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26532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彌勒佛忍辱偈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32767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彌勒佛忍辱偈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9280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彌勒佛忍辱偈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涕唾在面上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他自乾了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也省力氣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也無煩惱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波羅蜜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便是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妙中寶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知這消息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愁道不了。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02891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彌勒佛忍辱偈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人弱心不弱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貧道不貧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一心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要修行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在道中辦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愛榮華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卻不待見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名利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總成空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心無足厭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61162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彌勒佛忍辱偈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堆金積如山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買無常限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貢他能言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公有神算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孔明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大智謀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噲救主難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韓信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功勞大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臨死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只一劍，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7209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彌勒佛忍辱偈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古今多少人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那個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活幾千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這個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逞英雄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那個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做好漢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兩鬢白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年年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容顏變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日月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穿梭織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光陰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如射箭，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2179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彌勒佛忍辱偈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不久病來侵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低頭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暗嗟嘆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想年少時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把修行辦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想回頭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閻王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無轉限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寸氣斷了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只那個辦。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10127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彌勒佛忍辱偈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也不論是非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不把家辦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不爭你我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不做好漢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著也不言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著如啞漢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著也不理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著渾身轉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27764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彌勒佛忍辱偈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不怕人笑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不做臉面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兒女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哭啼啼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也不得見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個爭名利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把荒郊伴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看世上人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是精扯談，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81494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彌勒佛忍辱偈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勸君即回頭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把修行幹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個大丈夫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刀截兩斷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跳出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紅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火坑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個清涼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漢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得長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生理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日月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為鄰伴。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2699318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326</TotalTime>
  <Words>426</Words>
  <Application>Microsoft Office PowerPoint</Application>
  <PresentationFormat>如螢幕大小 (16:9)</PresentationFormat>
  <Paragraphs>187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彌勒佛忍辱偈 悟見講                  </vt:lpstr>
      <vt:lpstr>彌勒佛忍辱偈 悟見講                  </vt:lpstr>
      <vt:lpstr>彌勒佛忍辱偈 悟見講                  </vt:lpstr>
      <vt:lpstr>彌勒佛忍辱偈 悟見講                  </vt:lpstr>
      <vt:lpstr>彌勒佛忍辱偈 悟見講                  </vt:lpstr>
      <vt:lpstr>彌勒佛忍辱偈 悟見講                  </vt:lpstr>
      <vt:lpstr>彌勒佛忍辱偈 悟見講                  </vt:lpstr>
      <vt:lpstr>彌勒佛忍辱偈 悟見講                  </vt:lpstr>
      <vt:lpstr>彌勒佛忍辱偈 悟見講                  </vt:lpstr>
      <vt:lpstr>彌勒佛忍辱偈 悟見講                  </vt:lpstr>
      <vt:lpstr>彌勒佛忍辱偈 悟見講                  </vt:lpstr>
      <vt:lpstr>彌勒佛忍辱偈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149</cp:revision>
  <dcterms:created xsi:type="dcterms:W3CDTF">2014-02-15T05:50:45Z</dcterms:created>
  <dcterms:modified xsi:type="dcterms:W3CDTF">2016-08-30T22:55:57Z</dcterms:modified>
</cp:coreProperties>
</file>