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7" r:id="rId4"/>
    <p:sldId id="306" r:id="rId5"/>
    <p:sldId id="305" r:id="rId6"/>
    <p:sldId id="304" r:id="rId7"/>
    <p:sldId id="303" r:id="rId8"/>
    <p:sldId id="302" r:id="rId9"/>
    <p:sldId id="301" r:id="rId10"/>
    <p:sldId id="300" r:id="rId11"/>
    <p:sldId id="299" r:id="rId12"/>
    <p:sldId id="308" r:id="rId13"/>
    <p:sldId id="298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廻光返照神光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煉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一、獨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見明月與青天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搖動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芭蕉震丹田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四海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雲遊渡眾生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似風吹雲雲四散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見明月與青天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為師今天臨聖壇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欽奉母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旨結善緣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道場莊嚴徒虔誠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師心中實所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喜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廻光返照神光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煉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十、自家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真水真火濟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呼吸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調運先天氣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諸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魔百病盡消除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為師葫盧裝醍酒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汝等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諸徒自家有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自家真水真火濟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水火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既濟返清虛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若是不遵真天理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一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失人身後悔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遲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062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廻光返照神光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煉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十一、眾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徒人人自收圓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者收束六根塵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者圓心與圓性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眾徒人人自收圓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線自在汝身中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金線非是前輩賜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亦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非為師來賜予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若徒性光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接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光相接</a:t>
            </a:r>
            <a:r>
              <a:rPr lang="zh-TW" altLang="en-US" sz="400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入</a:t>
            </a:r>
            <a:r>
              <a:rPr lang="zh-TW" altLang="en-US" sz="400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虛瀰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49218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廻光返照神光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煉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十二、脫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象入理歸無極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象入理歸無極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此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番修行真道諦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有者冒師之言意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誹謗母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禪阻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種瓜得瓜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豆還豆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種惡果自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承擔  壇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中吾徒聽明白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細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加思量真理循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106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廻光返照神光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煉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性命俱圓能回天 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道非是懵懂行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失真機枉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用功          性命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俱圓能回天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否則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也是一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亡靈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至臨終不知去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最終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天佛院中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          但願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真修煉性命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與母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合光返無極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1504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廻光返照神光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煉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有緣徒眾得聞法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開普渡數十載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有緣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徒眾得聞法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天榜掛號閻王躲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風災劫築雲城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道脈運際天意定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非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是人為可操縱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吾觀道場盤盤亂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師心中實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傷悲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246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廻光返照神光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煉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諸眾皆在假象執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名利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薰心三毒貫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惡八邪來親近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十八道組之徒兒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幾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人真究通天路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諸眾皆在假象執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三寶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心法不究明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師傳大道心印心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人身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秘寶精氣神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6730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廻光返照神光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煉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四、廻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光返照神光煉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歸一法無為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訣印寶人身證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二目瞳神來發現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光返照神光煉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眾徒不究真三寶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只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在外面找金線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引保點傳迄前人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誰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人言此真金線</a:t>
            </a:r>
          </a:p>
          <a:p>
            <a:endParaRPr lang="zh-TW" altLang="en-US" sz="3600" dirty="0">
              <a:solidFill>
                <a:srgbClr val="FFC000"/>
              </a:solidFill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12991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廻光返照神光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煉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智仁勇達德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俱備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上提下天經義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加妄名冒修行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領導諸眾半脅迫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此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般惡徒遭天譴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吾觀壇中眾徒修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虔誠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有之智慧差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今朝為師來宣明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智仁勇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達德俱備</a:t>
            </a: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29600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廻光返照神光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煉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六、清靜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乃是天堂路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清靜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乃是天堂路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目廻光煉純陽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師傳三寶真現實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者悟得俱歸根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初守玄牝知動靜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歸根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復命丹田震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丹者人身為命寶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震動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元陽得復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739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廻光返照神光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煉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七、普渡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點性播下種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下降坎水上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升降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逆流登無極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為師今朝微言語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時時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叮嚀不得已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沙盤洩盡真義蘊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徒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終反覆師寒心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普渡點性播下種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圓傳命證永生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13102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廻光返照神光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煉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八、萬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教歸真返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本源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曹齊渡人鬼仙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教歸真返本源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普渡為師來傳命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收圓母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命得圓心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一機一運天意定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古來聖賢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早說明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白陽火宅知修行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明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心見性為金線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2660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廻光返照神光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煉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九、明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師直指玄關理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著外象假金線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墮落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深淵師難救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地府抽丁天榜掛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遵行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五倫不違行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如此簡修曰善行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超生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了死尚很遠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明師直指玄關理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要心息來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相依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668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317</TotalTime>
  <Words>444</Words>
  <Application>Microsoft Office PowerPoint</Application>
  <PresentationFormat>如螢幕大小 (16:9)</PresentationFormat>
  <Paragraphs>65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Franklin Gothic Book</vt:lpstr>
      <vt:lpstr>微軟正黑體</vt:lpstr>
      <vt:lpstr>標楷體</vt:lpstr>
      <vt:lpstr>Arial</vt:lpstr>
      <vt:lpstr>Wingdings 2</vt:lpstr>
      <vt:lpstr>科技</vt:lpstr>
      <vt:lpstr>廻光返照神光煉 悟見講</vt:lpstr>
      <vt:lpstr>廻光返照神光煉 悟見講</vt:lpstr>
      <vt:lpstr>廻光返照神光煉 悟見講</vt:lpstr>
      <vt:lpstr>廻光返照神光煉 悟見講</vt:lpstr>
      <vt:lpstr>廻光返照神光煉 悟見講</vt:lpstr>
      <vt:lpstr>廻光返照神光煉 悟見講</vt:lpstr>
      <vt:lpstr>廻光返照神光煉 悟見講</vt:lpstr>
      <vt:lpstr>廻光返照神光煉 悟見講</vt:lpstr>
      <vt:lpstr>廻光返照神光煉 悟見講</vt:lpstr>
      <vt:lpstr>廻光返照神光煉 悟見講</vt:lpstr>
      <vt:lpstr>廻光返照神光煉 悟見講</vt:lpstr>
      <vt:lpstr>廻光返照神光煉 悟見講</vt:lpstr>
      <vt:lpstr>廻光返照神光煉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104</cp:revision>
  <dcterms:created xsi:type="dcterms:W3CDTF">2014-02-15T05:50:45Z</dcterms:created>
  <dcterms:modified xsi:type="dcterms:W3CDTF">2016-11-22T11:07:38Z</dcterms:modified>
</cp:coreProperties>
</file>