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334" r:id="rId2"/>
    <p:sldId id="335" r:id="rId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2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2021/4/21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2021/4/21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庚子春大典母訓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上天老母訓文 </a:t>
            </a:r>
            <a:r>
              <a:rPr lang="en-US" altLang="zh-CN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2020.04.08</a:t>
            </a:r>
          </a:p>
          <a:p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西元二○二○年岁次庚子三月十五日辰时臻贤宫佛堂</a:t>
            </a:r>
          </a:p>
          <a:p>
            <a:r>
              <a:rPr lang="zh-CN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无极皇母</a:t>
            </a:r>
            <a:r>
              <a:rPr lang="en-US" altLang="zh-CN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CN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明明上帝 春季大典圣训</a:t>
            </a:r>
          </a:p>
          <a:p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为母我 临佛堂 告知儿贤三期末 灾劫现 收束之年宿世业 累劫来 今已呈现有杀生 害性命 造罪万千</a:t>
            </a:r>
          </a:p>
          <a:p>
            <a:r>
              <a:rPr lang="zh-CN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偷盗淫 种祸根 罪恶满贯持令旗 来讨报 哀嚎连连累世业 堆如山 尽速悔忏快立志 行善功 将功抵还</a:t>
            </a:r>
          </a:p>
          <a:p>
            <a:endParaRPr lang="zh-CN" altLang="en-US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庚子春大典母訓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否则那 命摧讨 病苦万端唯真修 踏实办 圣佛救挽可消灾 除祸患 转危为安病可愈 祸远离 康泰安然</a:t>
            </a:r>
          </a:p>
          <a:p>
            <a:r>
              <a:rPr lang="zh-CN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此疫情 想尽除 全球关连全世界 恪遵守 同一理念隔离者 当配合 检疫规范勿四处 任游荡 病毒扩散</a:t>
            </a:r>
          </a:p>
          <a:p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戴口罩 勤洗手 也是关键公德心 当发扬 防堵病源天与人 同心力 防微杜渐诸圣佛 慈悲悯 世宇救援</a:t>
            </a:r>
          </a:p>
          <a:p>
            <a:r>
              <a:rPr lang="zh-CN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时有限 不再言 别了儿贤率佛仙 全世界 挽救善缘 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咳咳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965545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2848</TotalTime>
  <Words>237</Words>
  <Application>Microsoft Office PowerPoint</Application>
  <PresentationFormat>如螢幕大小 (16:9)</PresentationFormat>
  <Paragraphs>11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標楷體</vt:lpstr>
      <vt:lpstr>Arial</vt:lpstr>
      <vt:lpstr>Calibri</vt:lpstr>
      <vt:lpstr>Franklin Gothic Book</vt:lpstr>
      <vt:lpstr>Wingdings 2</vt:lpstr>
      <vt:lpstr>科技</vt:lpstr>
      <vt:lpstr>庚子春大典母訓 悟见讲</vt:lpstr>
      <vt:lpstr>庚子春大典母訓 悟见讲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634</cp:revision>
  <dcterms:created xsi:type="dcterms:W3CDTF">2014-02-15T05:50:45Z</dcterms:created>
  <dcterms:modified xsi:type="dcterms:W3CDTF">2021-04-21T07:48:44Z</dcterms:modified>
  <cp:contentStatus/>
</cp:coreProperties>
</file>