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345" r:id="rId2"/>
    <p:sldId id="346" r:id="rId3"/>
    <p:sldId id="351" r:id="rId4"/>
    <p:sldId id="350" r:id="rId5"/>
    <p:sldId id="349" r:id="rId6"/>
    <p:sldId id="347" r:id="rId7"/>
    <p:sldId id="348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-1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39D434EE-5907-446E-A348-E27A532D1B82}"/>
    <pc:docChg chg="custSel addSld modSld">
      <pc:chgData name="老兄 悟見" userId="d3c841b5715e98f1" providerId="LiveId" clId="{39D434EE-5907-446E-A348-E27A532D1B82}" dt="2021-10-04T02:09:11.723" v="98" actId="207"/>
      <pc:docMkLst>
        <pc:docMk/>
      </pc:docMkLst>
      <pc:sldChg chg="modSp mod">
        <pc:chgData name="老兄 悟見" userId="d3c841b5715e98f1" providerId="LiveId" clId="{39D434EE-5907-446E-A348-E27A532D1B82}" dt="2021-10-04T02:05:34.431" v="39" actId="207"/>
        <pc:sldMkLst>
          <pc:docMk/>
          <pc:sldMk cId="2451051432" sldId="345"/>
        </pc:sldMkLst>
        <pc:spChg chg="mod">
          <ac:chgData name="老兄 悟見" userId="d3c841b5715e98f1" providerId="LiveId" clId="{39D434EE-5907-446E-A348-E27A532D1B82}" dt="2021-10-04T02:05:34.431" v="39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39D434EE-5907-446E-A348-E27A532D1B82}" dt="2021-10-04T02:06:07.228" v="46" actId="207"/>
        <pc:sldMkLst>
          <pc:docMk/>
          <pc:sldMk cId="2958467111" sldId="346"/>
        </pc:sldMkLst>
        <pc:spChg chg="mod">
          <ac:chgData name="老兄 悟見" userId="d3c841b5715e98f1" providerId="LiveId" clId="{39D434EE-5907-446E-A348-E27A532D1B82}" dt="2021-10-04T02:06:07.228" v="46" actId="207"/>
          <ac:spMkLst>
            <pc:docMk/>
            <pc:sldMk cId="2958467111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39D434EE-5907-446E-A348-E27A532D1B82}" dt="2021-10-04T02:08:37.509" v="89" actId="207"/>
        <pc:sldMkLst>
          <pc:docMk/>
          <pc:sldMk cId="592537290" sldId="347"/>
        </pc:sldMkLst>
        <pc:spChg chg="mod">
          <ac:chgData name="老兄 悟見" userId="d3c841b5715e98f1" providerId="LiveId" clId="{39D434EE-5907-446E-A348-E27A532D1B82}" dt="2021-10-04T02:08:37.509" v="89" actId="207"/>
          <ac:spMkLst>
            <pc:docMk/>
            <pc:sldMk cId="592537290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39D434EE-5907-446E-A348-E27A532D1B82}" dt="2021-10-04T02:09:11.723" v="98" actId="207"/>
        <pc:sldMkLst>
          <pc:docMk/>
          <pc:sldMk cId="566836912" sldId="348"/>
        </pc:sldMkLst>
        <pc:spChg chg="mod">
          <ac:chgData name="老兄 悟見" userId="d3c841b5715e98f1" providerId="LiveId" clId="{39D434EE-5907-446E-A348-E27A532D1B82}" dt="2021-10-04T02:09:11.723" v="98" actId="207"/>
          <ac:spMkLst>
            <pc:docMk/>
            <pc:sldMk cId="566836912" sldId="348"/>
            <ac:spMk id="5" creationId="{00000000-0000-0000-0000-000000000000}"/>
          </ac:spMkLst>
        </pc:spChg>
      </pc:sldChg>
      <pc:sldChg chg="modSp mod">
        <pc:chgData name="老兄 悟見" userId="d3c841b5715e98f1" providerId="LiveId" clId="{39D434EE-5907-446E-A348-E27A532D1B82}" dt="2021-10-04T02:07:47.647" v="77" actId="207"/>
        <pc:sldMkLst>
          <pc:docMk/>
          <pc:sldMk cId="1013996039" sldId="349"/>
        </pc:sldMkLst>
        <pc:spChg chg="mod">
          <ac:chgData name="老兄 悟見" userId="d3c841b5715e98f1" providerId="LiveId" clId="{39D434EE-5907-446E-A348-E27A532D1B82}" dt="2021-10-04T02:07:47.647" v="77" actId="207"/>
          <ac:spMkLst>
            <pc:docMk/>
            <pc:sldMk cId="1013996039" sldId="349"/>
            <ac:spMk id="5" creationId="{00000000-0000-0000-0000-000000000000}"/>
          </ac:spMkLst>
        </pc:spChg>
      </pc:sldChg>
      <pc:sldChg chg="modSp mod">
        <pc:chgData name="老兄 悟見" userId="d3c841b5715e98f1" providerId="LiveId" clId="{39D434EE-5907-446E-A348-E27A532D1B82}" dt="2021-10-04T02:07:05.856" v="64" actId="207"/>
        <pc:sldMkLst>
          <pc:docMk/>
          <pc:sldMk cId="4135219475" sldId="350"/>
        </pc:sldMkLst>
        <pc:spChg chg="mod">
          <ac:chgData name="老兄 悟見" userId="d3c841b5715e98f1" providerId="LiveId" clId="{39D434EE-5907-446E-A348-E27A532D1B82}" dt="2021-10-04T02:07:05.856" v="64" actId="207"/>
          <ac:spMkLst>
            <pc:docMk/>
            <pc:sldMk cId="4135219475" sldId="350"/>
            <ac:spMk id="5" creationId="{00000000-0000-0000-0000-000000000000}"/>
          </ac:spMkLst>
        </pc:spChg>
      </pc:sldChg>
      <pc:sldChg chg="modSp mod">
        <pc:chgData name="老兄 悟見" userId="d3c841b5715e98f1" providerId="LiveId" clId="{39D434EE-5907-446E-A348-E27A532D1B82}" dt="2021-10-04T02:06:35.740" v="55" actId="207"/>
        <pc:sldMkLst>
          <pc:docMk/>
          <pc:sldMk cId="3831179125" sldId="351"/>
        </pc:sldMkLst>
        <pc:spChg chg="mod">
          <ac:chgData name="老兄 悟見" userId="d3c841b5715e98f1" providerId="LiveId" clId="{39D434EE-5907-446E-A348-E27A532D1B82}" dt="2021-10-04T02:06:35.740" v="55" actId="207"/>
          <ac:spMkLst>
            <pc:docMk/>
            <pc:sldMk cId="3831179125" sldId="351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岳飛法律主談修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一、修字三把刀真意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岳飛法律主訓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什麼是修呢？修字三把刀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，你要刻畫在那裡？你要雕琢何處？還是將這三把刀擺著好看呢？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擺著不用還稱之為修嗎？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一個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字簡簡單單的幾筆畫，你用盡一輩子的心力，也未必修的乾淨。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岳飛法律主談修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二、上天降道救良善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岳飛法律主訓</a:t>
            </a:r>
          </a:p>
          <a:p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簡單幾筆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：但為何昔時的修道者要拋家捨業，入深山苦修苦練呢？現今不用入深山，是因為染濁輕嗎？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道降在火宅，修法是半聖半凡，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這是上天慈悲要普救良善的佛子，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58467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岳飛法律主談修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三、個人修來個人功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岳飛法律主訓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這字從古至今從未改變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，六萬年來的染濁，更是須要用力用心，亦常言：一日修來一日功，一日不修一日空。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個人修來個人功，功過將來自擔承。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時時刻刻提醒自己，三關九口由己過，何盼子孫建功果。此身不修更待何時？所以問問自己修得如何呢？對天地、對父母、對長上、對後進又是如何呢？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31179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岳飛法律主談修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四、修道要知恩報恩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岳飛法律主訓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現今的社會自由開放，放言高論毫無顧忌，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理直氣壯誰也不輸誰，上就下、下凌上，倫理道德全然喪失，越是敢說，越能博得眾人的喝采，這是現在的世風。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再拉回到爾自己的身上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，有時是否也會欺上瞞下，在平輩中撥三弄四，閒來無事說長論短，對上表面敷衍，私下念怨不休，想想否曾與上意見不合時，忘了上方的提拔之恩；與引保磨擦時，忘了引渡之恩呢？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35219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岳飛法律主談修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五、修不圓滿造罪多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岳飛法律主訓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否曾固執己見而我行我素，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多過、寡過、無過，賢士你是屬於那一種？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一個修字未做到，身口意三業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，不知造下多少罪過錯，修不分年齡，無論是老年、中年、青年、幼年都要修，修不會因為你的年齡而成長，你不用功就無所得，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無論你的道齡是久或新，不論是老樹或幼樹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，雖然老樹已不好雕琢，但你再不雕琢你會變成什麼？變成受風吹雨打侵蝕，小蟲蛀壞的朽木，那你如何帶領後學？何來的樹蔭可庇蔭後進呢？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13996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岳飛法律主談修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0000" lnSpcReduction="20000"/>
          </a:bodyPr>
          <a:lstStyle/>
          <a:p>
            <a:pPr marL="36576" indent="0">
              <a:buNone/>
            </a:pPr>
            <a:r>
              <a:rPr lang="zh-TW" altLang="en-US" sz="41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六、戒慎恐懼言行心</a:t>
            </a:r>
          </a:p>
          <a:p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岳飛法律主訓</a:t>
            </a:r>
          </a:p>
          <a:p>
            <a:r>
              <a:rPr lang="zh-TW" altLang="en-US" sz="4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莫言某某前輩，怎麼如此不受教。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先問問自己修得如何？心神總是外放，你如何反省懺悔呢？</a:t>
            </a:r>
          </a:p>
          <a:p>
            <a:r>
              <a:rPr lang="zh-TW" altLang="en-US" sz="4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現今的人，多講求表現自我，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但賢士們，否發現其中的忍耐度，也一點一點消失，沒有忍耐，你談何低心下氣，又談何修養？多一分忍耐度，不是自己不懂得表現，而是進一步涵養自我，</a:t>
            </a:r>
          </a:p>
          <a:p>
            <a:r>
              <a:rPr lang="zh-TW" altLang="en-US" sz="4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故賢士要謹慎，時時戒慎恐懼自己的言行心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，無意間造下的身口意三業就不知有多少，更何況背負著一身六萬年的因果冤債，你要用多少的功德水來洗呢？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2537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岳飛法律主談修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七、何敢再鬆懈怠慢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岳飛法律主訓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你有多少的功德水？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你知道你的功德水夠不夠？每每思於此，何敢再鬆懈怠慢呢？爾等是處在天鼎地爐中，你何曾離開過天地？時時刻刻都在考驗中，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考驗是順是逆各不同，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個人所要修的考題不同，所以無須觀望他人，好好完成自己要修的學分。</a:t>
            </a:r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683691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3058</TotalTime>
  <Words>836</Words>
  <Application>Microsoft Office PowerPoint</Application>
  <PresentationFormat>如螢幕大小 (16:9)</PresentationFormat>
  <Paragraphs>37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標楷體</vt:lpstr>
      <vt:lpstr>Arial</vt:lpstr>
      <vt:lpstr>Calibri</vt:lpstr>
      <vt:lpstr>Franklin Gothic Book</vt:lpstr>
      <vt:lpstr>Wingdings 2</vt:lpstr>
      <vt:lpstr>科技</vt:lpstr>
      <vt:lpstr>岳飛法律主談修 悟見講</vt:lpstr>
      <vt:lpstr>岳飛法律主談修 悟見講</vt:lpstr>
      <vt:lpstr>岳飛法律主談修 悟見講</vt:lpstr>
      <vt:lpstr>岳飛法律主談修 悟見講</vt:lpstr>
      <vt:lpstr>岳飛法律主談修 悟見講</vt:lpstr>
      <vt:lpstr>岳飛法律主談修 悟見講</vt:lpstr>
      <vt:lpstr>岳飛法律主談修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2021-10-04T02:09:13Z</dcterms:modified>
  <cp:contentStatus/>
</cp:coreProperties>
</file>