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330" r:id="rId2"/>
    <p:sldId id="304" r:id="rId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2" d="100"/>
          <a:sy n="62" d="100"/>
        </p:scale>
        <p:origin x="955" y="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/>
              <a:t>岳飛法律主慈訓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25000" lnSpcReduction="20000"/>
          </a:bodyPr>
          <a:lstStyle/>
          <a:p>
            <a:r>
              <a:rPr lang="zh-TW" altLang="en-US" sz="3600" dirty="0" smtClean="0"/>
              <a:t>（</a:t>
            </a:r>
            <a:r>
              <a:rPr lang="zh-TW" altLang="en-US" sz="3600" dirty="0"/>
              <a:t>聖訓篇）</a:t>
            </a:r>
            <a:r>
              <a:rPr lang="en-US" altLang="zh-TW" sz="3600" dirty="0"/>
              <a:t>181231</a:t>
            </a:r>
          </a:p>
          <a:p>
            <a:r>
              <a:rPr lang="zh-TW" altLang="en-US" sz="3600" dirty="0"/>
              <a:t>一、修字三把刀</a:t>
            </a:r>
          </a:p>
          <a:p>
            <a:r>
              <a:rPr lang="zh-TW" altLang="en-US" sz="3600" dirty="0"/>
              <a:t>岳法律主慈訓</a:t>
            </a:r>
            <a:r>
              <a:rPr lang="en-US" altLang="zh-TW" sz="3600" dirty="0"/>
              <a:t>:</a:t>
            </a:r>
          </a:p>
          <a:p>
            <a:r>
              <a:rPr lang="zh-TW" altLang="en-US" sz="3600" dirty="0"/>
              <a:t>什麼是「修」？修字三把刀，你要刻畫在那裡？你要雕琢何處？ 還是將這三把刀擺著好看呢？ 擺著不用還稱之為修嗎？</a:t>
            </a:r>
          </a:p>
          <a:p>
            <a:r>
              <a:rPr lang="zh-TW" altLang="en-US" sz="3600" dirty="0"/>
              <a:t>一個</a:t>
            </a:r>
            <a:r>
              <a:rPr lang="en-US" altLang="zh-TW" sz="3600" dirty="0"/>
              <a:t>『</a:t>
            </a:r>
            <a:r>
              <a:rPr lang="zh-TW" altLang="en-US" sz="3600" dirty="0"/>
              <a:t>修</a:t>
            </a:r>
            <a:r>
              <a:rPr lang="en-US" altLang="zh-TW" sz="3600" dirty="0"/>
              <a:t>』</a:t>
            </a:r>
            <a:r>
              <a:rPr lang="zh-TW" altLang="en-US" sz="3600" dirty="0"/>
              <a:t>字簡簡單單的幾筆畫， 你用盡一輩子的心力，也未必修的乾淨，。</a:t>
            </a:r>
          </a:p>
          <a:p>
            <a:r>
              <a:rPr lang="zh-TW" altLang="en-US" sz="3600" dirty="0"/>
              <a:t>二、古今修法不同</a:t>
            </a:r>
          </a:p>
          <a:p>
            <a:r>
              <a:rPr lang="zh-TW" altLang="en-US" sz="3600" dirty="0"/>
              <a:t>岳法律主慈訓</a:t>
            </a:r>
          </a:p>
          <a:p>
            <a:r>
              <a:rPr lang="en-US" altLang="zh-TW" sz="3600" dirty="0"/>
              <a:t>『</a:t>
            </a:r>
            <a:r>
              <a:rPr lang="zh-TW" altLang="en-US" sz="3600" dirty="0"/>
              <a:t>修</a:t>
            </a:r>
            <a:r>
              <a:rPr lang="en-US" altLang="zh-TW" sz="3600" dirty="0"/>
              <a:t>』</a:t>
            </a:r>
            <a:r>
              <a:rPr lang="zh-TW" altLang="en-US" sz="3600" dirty="0"/>
              <a:t>簡單幾筆， 但為何昔時的修道者，要拋家捨業， 入深山苦修苦練呢？</a:t>
            </a:r>
          </a:p>
          <a:p>
            <a:r>
              <a:rPr lang="zh-TW" altLang="en-US" sz="3600" dirty="0"/>
              <a:t>現今不用入深山，是因為染濁輕嗎？道降在火宅，修法是半聖半凡， 這是上天慈悲，要普救良善的佛子。</a:t>
            </a:r>
          </a:p>
          <a:p>
            <a:r>
              <a:rPr lang="zh-TW" altLang="en-US" sz="3600" dirty="0"/>
              <a:t>三、功過將來自擔承</a:t>
            </a:r>
          </a:p>
          <a:p>
            <a:r>
              <a:rPr lang="zh-TW" altLang="en-US" sz="3600" dirty="0"/>
              <a:t>岳法律主慈訓</a:t>
            </a:r>
            <a:r>
              <a:rPr lang="en-US" altLang="zh-TW" sz="3600" dirty="0"/>
              <a:t>:</a:t>
            </a:r>
          </a:p>
          <a:p>
            <a:r>
              <a:rPr lang="zh-TW" altLang="en-US" sz="3600" dirty="0"/>
              <a:t>但</a:t>
            </a:r>
            <a:r>
              <a:rPr lang="en-US" altLang="zh-TW" sz="3600" dirty="0"/>
              <a:t>『</a:t>
            </a:r>
            <a:r>
              <a:rPr lang="zh-TW" altLang="en-US" sz="3600" dirty="0"/>
              <a:t>修</a:t>
            </a:r>
            <a:r>
              <a:rPr lang="en-US" altLang="zh-TW" sz="3600" dirty="0"/>
              <a:t>』</a:t>
            </a:r>
            <a:r>
              <a:rPr lang="zh-TW" altLang="en-US" sz="3600" dirty="0"/>
              <a:t>這字從古至今，從未改變， 六萬年來的染濁，更是須要用力用心， 亦常言：一日修來一日功，一日不修一日空。</a:t>
            </a:r>
          </a:p>
          <a:p>
            <a:r>
              <a:rPr lang="zh-TW" altLang="en-US" sz="3600" dirty="0"/>
              <a:t>個人修來個人功，功過將來自擔承。 </a:t>
            </a:r>
            <a:br>
              <a:rPr lang="zh-TW" altLang="en-US" sz="3600" dirty="0"/>
            </a:br>
            <a:r>
              <a:rPr lang="zh-TW" altLang="en-US" sz="3600" dirty="0"/>
              <a:t>時時刻刻提醒自己， 三關九口由己過，何盼子孫建功果。</a:t>
            </a:r>
          </a:p>
          <a:p>
            <a:r>
              <a:rPr lang="zh-TW" altLang="en-US" sz="3600" dirty="0"/>
              <a:t>四、此身不修待何時</a:t>
            </a:r>
          </a:p>
          <a:p>
            <a:r>
              <a:rPr lang="zh-TW" altLang="en-US" sz="3600" dirty="0"/>
              <a:t>岳法律主慈訓</a:t>
            </a:r>
          </a:p>
          <a:p>
            <a:r>
              <a:rPr lang="zh-TW" altLang="en-US" sz="3600" dirty="0"/>
              <a:t>此身不修更待何時？ 所以問問自己，修得如何呢？ 對天地、對父母、對長上、對後進又是如何呢？</a:t>
            </a:r>
          </a:p>
          <a:p>
            <a:r>
              <a:rPr lang="zh-TW" altLang="en-US" sz="3600" dirty="0"/>
              <a:t>現今的社會自由開放，放言高論，毫無顧忌，理直氣壯，誰也不輸誰，上就下、下凌上， 倫理道德全然喪失，越是敢說，越能博得眾人的喝采， 這是現在的世風。</a:t>
            </a:r>
          </a:p>
          <a:p>
            <a:r>
              <a:rPr lang="zh-TW" altLang="en-US" sz="3600" dirty="0"/>
              <a:t>五、自我反省不是處</a:t>
            </a:r>
          </a:p>
          <a:p>
            <a:r>
              <a:rPr lang="zh-TW" altLang="en-US" sz="3600" dirty="0"/>
              <a:t>岳法律主慈訓</a:t>
            </a:r>
          </a:p>
          <a:p>
            <a:r>
              <a:rPr lang="zh-TW" altLang="en-US" sz="3600" dirty="0"/>
              <a:t>再拉回到爾自己的身上，有時是否也會欺上瞞下， 在平輩中撥三弄四，閒來無事說長論短， 對上表面敷衍，私下念怨不休，</a:t>
            </a:r>
          </a:p>
          <a:p>
            <a:r>
              <a:rPr lang="zh-TW" altLang="en-US" sz="3600" dirty="0"/>
              <a:t>想想否曾與上意見不合時，忘了上方的提拔之恩； 與引保磨擦時，忘了引渡之恩呢？ 否曾固執己見而我行我素，多過、寡過、無過， 賢士你是屬於那一種？</a:t>
            </a:r>
          </a:p>
          <a:p>
            <a:r>
              <a:rPr lang="zh-TW" altLang="en-US" sz="3600" dirty="0"/>
              <a:t>六、無論年紀都要修</a:t>
            </a:r>
          </a:p>
          <a:p>
            <a:r>
              <a:rPr lang="zh-TW" altLang="en-US" sz="3600" dirty="0"/>
              <a:t>岳法律主慈訓</a:t>
            </a:r>
          </a:p>
          <a:p>
            <a:r>
              <a:rPr lang="zh-TW" altLang="en-US" sz="3600" dirty="0"/>
              <a:t>一個修字未做到，身口意三業，不知造下多少罪過錯， 修不分年齡， 無論是老年、中年、青年、幼年都要修，</a:t>
            </a:r>
          </a:p>
          <a:p>
            <a:r>
              <a:rPr lang="zh-TW" altLang="en-US" sz="3600" dirty="0"/>
              <a:t>修不會因為你的年齡而成長，你不用功就無所得， 無論你的道齡是久或新，不論是老樹或幼樹， 雖然老樹已不好雕琢， 但你再不雕琢你會變成什麼？ 變成受風吹雨打侵蝕，小蟲蛀壞的朽木，</a:t>
            </a:r>
          </a:p>
          <a:p>
            <a:r>
              <a:rPr lang="zh-TW" altLang="en-US" sz="3600" dirty="0"/>
              <a:t>那你如何帶領後學？何來的樹蔭，可庇蔭後進呢？ 莫言某某前輩，怎麼如此不受教。</a:t>
            </a:r>
          </a:p>
          <a:p>
            <a:r>
              <a:rPr lang="zh-TW" altLang="en-US" sz="3600" dirty="0"/>
              <a:t>七、忍耐涵養自我</a:t>
            </a:r>
          </a:p>
          <a:p>
            <a:r>
              <a:rPr lang="zh-TW" altLang="en-US" sz="3600" dirty="0"/>
              <a:t>岳法律主慈訓</a:t>
            </a:r>
          </a:p>
          <a:p>
            <a:r>
              <a:rPr lang="zh-TW" altLang="en-US" sz="3600" dirty="0"/>
              <a:t>先問問自己修得如何？ 心神總是外放，你如何反省懺悔呢？ 現今的人，多講求表現自我， 但賢士們，否發現其中的忍耐度，也一點一點消失，</a:t>
            </a:r>
          </a:p>
          <a:p>
            <a:r>
              <a:rPr lang="zh-TW" altLang="en-US" sz="3600" dirty="0"/>
              <a:t>沒有忍耐，你談何低心下氣，又談何修養？</a:t>
            </a:r>
            <a:br>
              <a:rPr lang="zh-TW" altLang="en-US" sz="3600" dirty="0"/>
            </a:br>
            <a:r>
              <a:rPr lang="zh-TW" altLang="en-US" sz="3600" dirty="0"/>
              <a:t>多一分忍耐度，不是自己不懂得表現， 而是進一步涵養自我。</a:t>
            </a:r>
          </a:p>
          <a:p>
            <a:r>
              <a:rPr lang="zh-TW" altLang="en-US" sz="3600" dirty="0"/>
              <a:t>八、時時戒慎恐懼</a:t>
            </a:r>
          </a:p>
          <a:p>
            <a:r>
              <a:rPr lang="zh-TW" altLang="en-US" sz="3600" dirty="0"/>
              <a:t>岳法律主慈訓</a:t>
            </a:r>
          </a:p>
          <a:p>
            <a:r>
              <a:rPr lang="zh-TW" altLang="en-US" sz="3600" dirty="0"/>
              <a:t>故賢士要謹慎， 時時戒慎恐懼，自己的言行心， 無意間造下的身口意三業，就不知有多少， 更何況背負著，一身六萬年的因果冤債。</a:t>
            </a:r>
          </a:p>
          <a:p>
            <a:r>
              <a:rPr lang="zh-TW" altLang="en-US" sz="3600" dirty="0"/>
              <a:t>九、不可再鬆懈怠慢</a:t>
            </a:r>
          </a:p>
          <a:p>
            <a:r>
              <a:rPr lang="zh-TW" altLang="en-US" sz="3600" dirty="0"/>
              <a:t>岳法律主慈訓</a:t>
            </a:r>
          </a:p>
          <a:p>
            <a:r>
              <a:rPr lang="zh-TW" altLang="en-US" sz="3600" dirty="0"/>
              <a:t>你要用多少的功德水來洗呢？ 你有多少的功德水？ 你知道你的功德水夠不夠？ 每每思於此，何敢再鬆懈怠慢呢？</a:t>
            </a:r>
          </a:p>
          <a:p>
            <a:r>
              <a:rPr lang="zh-TW" altLang="en-US" sz="3600" dirty="0"/>
              <a:t>十、遇考不退過考關</a:t>
            </a:r>
          </a:p>
          <a:p>
            <a:r>
              <a:rPr lang="zh-TW" altLang="en-US" sz="3600" dirty="0"/>
              <a:t>岳法律主慈訓</a:t>
            </a:r>
          </a:p>
          <a:p>
            <a:r>
              <a:rPr lang="zh-TW" altLang="en-US" sz="3600" dirty="0"/>
              <a:t>爾等是處在天鼎地爐中，你何曾離開過天地？ 時時刻刻都在考驗中，考驗是順是逆各不同， 個人所要修的考題不同，所以無須觀望他人， 好好完成自己要修的學分。</a:t>
            </a: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2358</TotalTime>
  <Words>248</Words>
  <Application>Microsoft Office PowerPoint</Application>
  <PresentationFormat>如螢幕大小 (16:9)</PresentationFormat>
  <Paragraphs>45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岳飛法律主慈訓悟見講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465</cp:revision>
  <dcterms:created xsi:type="dcterms:W3CDTF">2014-02-15T05:50:45Z</dcterms:created>
  <dcterms:modified xsi:type="dcterms:W3CDTF">2019-01-01T23:54:13Z</dcterms:modified>
  <cp:contentStatus/>
</cp:coreProperties>
</file>