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29" r:id="rId2"/>
    <p:sldId id="330" r:id="rId3"/>
    <p:sldId id="335" r:id="rId4"/>
    <p:sldId id="334" r:id="rId5"/>
    <p:sldId id="333" r:id="rId6"/>
    <p:sldId id="332" r:id="rId7"/>
    <p:sldId id="331" r:id="rId8"/>
    <p:sldId id="304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孔子臨壇談天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、欲求大道乃不易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道降庶民白陽天 緣深之者天恩沾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欲求大道乃不易 眾等皆要惜此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聞道者夕可矣 論語早將妙道宣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誰能出不由斯戶 幾人此義來細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孔子臨壇談天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二、君子不器朝賢關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吾之文章得而聞 性與天道來究研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天何言哉藏妙諦 忠恕抱之一貫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士皆為上等才 君子不器朝賢關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用行舍藏知退守 名正言順無有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6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孔子臨壇談天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三、生於斯世好修道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生於斯世好修道 罕言名利將功添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文質並重君子做 不患人不知己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悌忠信人之本 尊而行之無差偏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君子慥慥志於事 合於中庸立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兩端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47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孔子臨壇談天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四、士志弘毅將任擔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凡事三思而前進 強而行之豈智賢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罟獲陷阱莫可入 怙惡不悛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省己身處事則 二六時中記完全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當仁不讓於師長 士志弘毅將任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3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孔子臨壇談天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五、溫故知新智慧添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虛懷若谷更學習 溫故知新智慧添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常知己之不足處 戒慎恐懼戰兢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自己不自棄 友愛他人互勉前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敞開心懷萬事納 自然快樂隨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2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孔子臨壇談天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六、行功立德趁斯年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賢士好好惜善緣 行功立德趁斯年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建德如偷無二念 奉道行之至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陽修士責任大 化眾九六盡歸天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素己本份而前進 宣揚正理濁世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遷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49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孔子臨壇談天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七、有緣有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份當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壇前賢士再次叮嚀 有緣有份力當修行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恢復古禮恪盡綱常 教導人心恢復善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等責任非為兒戲 自重而行自尊而行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因時有限吾言至此 不多下述止了玉衡</a:t>
            </a:r>
          </a:p>
        </p:txBody>
      </p:sp>
    </p:spTree>
    <p:extLst>
      <p:ext uri="{BB962C8B-B14F-4D97-AF65-F5344CB8AC3E}">
        <p14:creationId xmlns:p14="http://schemas.microsoft.com/office/powerpoint/2010/main" val="16581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2385</TotalTime>
  <Words>210</Words>
  <Application>Microsoft Office PowerPoint</Application>
  <PresentationFormat>如螢幕大小 (16:9)</PresentationFormat>
  <Paragraphs>40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孔子臨壇談天道 悟見講</vt:lpstr>
      <vt:lpstr>孔子臨壇談天道 悟見講</vt:lpstr>
      <vt:lpstr>孔子臨壇談天道 悟見講</vt:lpstr>
      <vt:lpstr>孔子臨壇談天道 悟見講</vt:lpstr>
      <vt:lpstr>孔子臨壇談天道 悟見講</vt:lpstr>
      <vt:lpstr>孔子臨壇談天道 悟見講</vt:lpstr>
      <vt:lpstr>孔子臨壇談天道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462</cp:revision>
  <dcterms:created xsi:type="dcterms:W3CDTF">2014-02-15T05:50:45Z</dcterms:created>
  <dcterms:modified xsi:type="dcterms:W3CDTF">2018-12-25T02:30:04Z</dcterms:modified>
  <cp:contentStatus/>
</cp:coreProperties>
</file>