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1" r:id="rId5"/>
    <p:sldId id="302" r:id="rId6"/>
    <p:sldId id="298" r:id="rId7"/>
    <p:sldId id="300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孔子訓文）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一、鎮壇詩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四大假合空飛空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天貫地率真宗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十方上下道為貴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哲理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渾噩人難明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大道奧理須詳參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成人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成己配地天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至尊至貴惟天道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聖心法一脈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三千年前因種下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群賢畢至同侍壇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謁聖誕得結緣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三千年前因種下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此三期得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暢談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雖人之一生定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天道之使然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至此末法天下變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世道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衰微不堪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5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邪說僻行真宗亂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邪說僻行真宗亂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教同時失真傳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愈趨愈下愈改變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演出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空前大劫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華麗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都市成燋土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傷心慘目不忍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世人個個都不曉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比比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皆睡大夢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5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天道重整三期末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天道重整三期末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挽東魯化中原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幸我桑梓眾賢等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得真道登法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負當年周遊苦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種因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此時果結圓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眾賢協助弓長辦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一心一意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志抱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8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名垂青史萬八載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光前裕後非小可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慎終追遠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芳名傳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名垂青史萬八載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配日月貫地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富貴終須盡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盡還得受循環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唯有守死此善道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萬劫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不沒永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綿綿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09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天地始終理不變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天地始終理不變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氣象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換轉理不遷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但須立志苦心辦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畏考魔與諸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蔡曾經身受難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跡伐檀志恆堅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天賦本性根基固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身假體有何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8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真道自古人少見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彼以惡來我以善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能剋剛理自然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真道自古人少見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得千萬要誠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昔時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先修而後點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朝夕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日夜費心肝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若無大德與真善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難得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大道玄牝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9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天道重整三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行道大任早著肩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自古聖賢屈指算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個個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皆是苦後甜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三期心法爾承受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大任早著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振起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股肱棟樑選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師完成大收圓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勞眾今日賀吾誕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片至誠我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67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437</TotalTime>
  <Words>165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天道重整三期末 悟見講</vt:lpstr>
      <vt:lpstr>天道重整三期末 悟見講</vt:lpstr>
      <vt:lpstr>天道重整三期末 悟見講</vt:lpstr>
      <vt:lpstr>天道重整三期末 悟見講</vt:lpstr>
      <vt:lpstr>天道重整三期末 悟見講</vt:lpstr>
      <vt:lpstr>天道重整三期末 悟見講</vt:lpstr>
      <vt:lpstr>天道重整三期末 悟見講</vt:lpstr>
      <vt:lpstr>天道重整三期末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151</cp:revision>
  <dcterms:created xsi:type="dcterms:W3CDTF">2014-02-15T05:50:45Z</dcterms:created>
  <dcterms:modified xsi:type="dcterms:W3CDTF">2017-06-03T07:37:45Z</dcterms:modified>
</cp:coreProperties>
</file>