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真經不在紙上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經不在紙上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道日用平常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修明理破相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菩薩心腸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不壞金剛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法二六眼藏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廣化十方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功萬八年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</a:t>
            </a:r>
            <a:r>
              <a:rPr lang="zh-TW" altLang="en-US" sz="3600" dirty="0">
                <a:solidFill>
                  <a:srgbClr val="FFC000"/>
                </a:solidFill>
              </a:rPr>
              <a:t>　　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心連心重復堯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志向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堅互助肩腳步一致　</a:t>
            </a:r>
            <a:b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各道場更護持護庇神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大方向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新格局未來趨勢　</a:t>
            </a:r>
            <a:b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前領導大德者後進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帶領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古道伸綱常拯唯賴眾等　</a:t>
            </a:r>
            <a:b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向道心增加彼更進一程</a:t>
            </a:r>
            <a:b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眾賢契明師訓更遵中意　</a:t>
            </a:r>
            <a:b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手牽手心連心重復堯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r>
              <a:rPr lang="zh-TW" altLang="en-US" sz="3600" dirty="0"/>
              <a:t>　　　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04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仙佛神聖應此機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相聚在佛地　木筆沙盤真理啟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兩天實不易　天人共辦在佛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佛神聖應此機　打幫助道不餘力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佛門參玄理　日就月將行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9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綱常日常裡　片刻不離中庸其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顯然應白陽　家書傳來洩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提又提　一遍一遍否知悉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開科選賢良拔　希賢希聖己擇取</a:t>
            </a:r>
          </a:p>
          <a:p>
            <a:endParaRPr lang="zh-TW" altLang="en-US" sz="3600" dirty="0"/>
          </a:p>
          <a:p>
            <a:pPr marL="36576" indent="0">
              <a:buNone/>
            </a:pPr>
            <a:endParaRPr lang="zh-TW" altLang="en-US" sz="3600" dirty="0"/>
          </a:p>
          <a:p>
            <a:pPr marL="36576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490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追本溯源達至理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克己復禮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二六中　不偏不倚法賢奇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本溯源達至理　賢契當要體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君子日常間　抱道奉行實做起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浩然器宇軒　韜光養晦時中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晰</a:t>
            </a:r>
            <a:r>
              <a:rPr lang="zh-TW" altLang="en-US" sz="3600" dirty="0"/>
              <a:t>　</a:t>
            </a:r>
          </a:p>
          <a:p>
            <a:pPr marL="36576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015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己成人德來培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乘風破浪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舵掌穩　物由心轉依真理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自把持自嚴謹　鑽研物替明道理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己成人德來培　成己成物萬事利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復初守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　達本還源登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天梯</a:t>
            </a:r>
            <a:r>
              <a:rPr lang="zh-TW" altLang="en-US" sz="3600" dirty="0"/>
              <a:t>　　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131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志向堅恆萬古立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等明白師之意　好自抱道往前趨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堅恆萬古立　節操松柏常青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前賢辦道進　修道修心在自己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形相來著迷　不可危言聳聽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78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七、好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道不倦天加被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道規範戒篤慎　三清四正無偏倚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道不倦天加被　師助徒肩一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臂力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木筆再下述徒等聆聽　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修天道公心地無有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私情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佛臨應機至先說後應　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抱道修明理篤無有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邪行</a:t>
            </a:r>
            <a:endParaRPr lang="zh-TW" altLang="en-US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4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三曹事白陽應運</a:t>
            </a:r>
            <a:endParaRPr lang="en-US" altLang="zh-TW" sz="4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妙竅助道展旭日東昇　</a:t>
            </a:r>
            <a:b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降妙乩應道宏永續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傳承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乃是道與教不同之處　</a:t>
            </a:r>
            <a:b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此乃是三曹事白陽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應運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佛早批訓云佛訓明詮　</a:t>
            </a:r>
            <a:b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此時刻非借竅點爾道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                   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　應明理速修道歸為平常　</a:t>
            </a:r>
            <a:b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應明理去形象道理研明</a:t>
            </a:r>
          </a:p>
          <a:p>
            <a:pPr marL="36576" indent="0">
              <a:buNone/>
            </a:pPr>
            <a:endParaRPr lang="zh-TW" altLang="en-US" sz="3600" dirty="0"/>
          </a:p>
          <a:p>
            <a:pPr marL="36576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20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大道顯然應白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</a:t>
            </a:r>
            <a:r>
              <a:rPr lang="zh-TW" altLang="en-US" sz="4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緊速修辦</a:t>
            </a:r>
            <a:endParaRPr lang="en-US" altLang="zh-TW" sz="4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時機栓心猿意馬不縱　</a:t>
            </a:r>
            <a:b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好速辦好速修天時急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                     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四勿正正己位不離方寸　</a:t>
            </a:r>
            <a:b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腳踏實真跡顯古道宗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無二念同助力一道同風　</a:t>
            </a:r>
            <a:b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無偏頗無私心照顧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後進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諸仙佛助打幫更是積極　</a:t>
            </a:r>
            <a:b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道宏展九洲佈萬里鵬程</a:t>
            </a:r>
          </a:p>
          <a:p>
            <a:pPr marL="36576" indent="0">
              <a:buNone/>
            </a:pP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98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394</TotalTime>
  <Words>226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大道顯然應白陽 悟見講</vt:lpstr>
      <vt:lpstr>大道顯然應白陽 悟見講</vt:lpstr>
      <vt:lpstr>大道顯然應白陽 悟見講</vt:lpstr>
      <vt:lpstr>大道顯然應白陽 悟見講</vt:lpstr>
      <vt:lpstr>大道顯然應白陽 悟見講</vt:lpstr>
      <vt:lpstr>大道顯然應白陽 悟見講</vt:lpstr>
      <vt:lpstr>大道顯然應白陽 悟見講</vt:lpstr>
      <vt:lpstr>大道顯然應白陽 悟見講</vt:lpstr>
      <vt:lpstr>大道顯然應白陽 悟見講</vt:lpstr>
      <vt:lpstr>大道顯然應白陽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108</cp:revision>
  <dcterms:created xsi:type="dcterms:W3CDTF">2014-02-15T05:50:45Z</dcterms:created>
  <dcterms:modified xsi:type="dcterms:W3CDTF">2016-11-29T07:11:24Z</dcterms:modified>
</cp:coreProperties>
</file>