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  <p:sldId id="305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EC04"/>
    <a:srgbClr val="E80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大道真理上古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、好心好命好前程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天有日月星常明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博厚載萬物生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人貴八德配天地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五常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綱倫立身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處以恭柔吾色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下待人以敬誠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善念善行善德做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好心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好命好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前程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大道真理上古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二、能解拈花考三乘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佛祖示世人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中央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戊己土信伸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拈花考三乘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微笑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會意是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知音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成智身無礙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物隨形性純真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茲在茲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不離這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清常靜即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本心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11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大道真理上古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三、去假修真掃貪嗔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十惡八邪困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假修真掃貪嗔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因果造化境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天堂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地獄一念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四相煩惱障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思量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惡事惡行根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若身克於己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思量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善事善懿存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498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大道真理上古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四、大道真理上古秘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法雨甘露水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受得沾謝天恩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真理上古秘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時不降費又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隱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眾生無始劫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迷失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來時之路門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逢遇明師降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知三期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白陽春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695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大道真理上古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五、夙修善根得至尊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根基祖德厚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修善根得至尊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當下受指點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燈火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照耀眼前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光明呈平坦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掛天榜脫閻君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一切皆仰賴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彌勒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祖師宏愿深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08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大道真理上古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六、救世金舟佛堂地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濟渡閻浮堤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惑潤生下凡塵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了佛上了岸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功前進發愿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金舟佛堂地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災避難化劫氛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苦果繫縛困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行善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立德了惡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22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大道真理上古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七、福慧雙修耀家門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救己捨即得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慧雙修耀家門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62EC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能可貴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志同道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世間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祥和興於仁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吾佛批示妙意藏             冠頂訓文見真章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自助人助得天助           誠心誠意格上蒼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現身臨壇晤賢士                佛訓妙意話家常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06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大道真理上古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冠頂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古佛慈訓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頂訓：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如能轉念何須我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大慈大悲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若不回頭誰為你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救苦救難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485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大道真理上古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、邪志，又作邪思惟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三、邪語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四、邪業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五、邪命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六、邪方便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七、邪念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八、邪定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223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363</TotalTime>
  <Words>301</Words>
  <Application>Microsoft Office PowerPoint</Application>
  <PresentationFormat>如螢幕大小 (16:9)</PresentationFormat>
  <Paragraphs>52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Franklin Gothic Book</vt:lpstr>
      <vt:lpstr>微軟正黑體</vt:lpstr>
      <vt:lpstr>標楷體</vt:lpstr>
      <vt:lpstr>Arial</vt:lpstr>
      <vt:lpstr>Wingdings 2</vt:lpstr>
      <vt:lpstr>科技</vt:lpstr>
      <vt:lpstr>大道真理上古秘 悟見講</vt:lpstr>
      <vt:lpstr>大道真理上古秘 悟見講</vt:lpstr>
      <vt:lpstr>大道真理上古秘 悟見講</vt:lpstr>
      <vt:lpstr>大道真理上古秘 悟見講</vt:lpstr>
      <vt:lpstr>大道真理上古秘 悟見講</vt:lpstr>
      <vt:lpstr>大道真理上古秘 悟見講</vt:lpstr>
      <vt:lpstr>大道真理上古秘 悟見講</vt:lpstr>
      <vt:lpstr>大道真理上古秘 悟見講</vt:lpstr>
      <vt:lpstr>大道真理上古秘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113</cp:revision>
  <dcterms:created xsi:type="dcterms:W3CDTF">2014-02-15T05:50:45Z</dcterms:created>
  <dcterms:modified xsi:type="dcterms:W3CDTF">2017-02-16T07:57:28Z</dcterms:modified>
</cp:coreProperties>
</file>