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、君子有道至誠掏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雲淡風清入懷抱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牧童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閒吹短笛簫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野鶴無糧遨天際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有道至誠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情山水超物外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忘懷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得失脫囚牢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天地之間人為貴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道成道法舟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搖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二、天人共辦三曹事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莘莘學子至道從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客信步入佛宮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天人共辦三曹事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盡心力無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老少一堂聚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天法會顯至誠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因緣聚會珍惜進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兒用心有始終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48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三、大道普傳此時際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大道普傳此時際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兒捷足彼岸登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入於佛門三生幸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師有緣真情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保引薦苦口勸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用力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之久當知明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參與其盛入寶山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不可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空手淚盈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盈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8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四、參悟人生真意義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參悟人生真意義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得人身莫視輕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發揮潛在之力量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作新民邁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師指爾真靈性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目守玄悟真空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道在日常生活處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住坐臥意從容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100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五、展望未來顯良能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青春活潑有朝氣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展望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未來顯良能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不可看輕你自己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肯定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自我聖域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實心實意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修心性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道場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參與樂融融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放下身段與傲慢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心放空良言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90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六、廣結善緣學習進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來此法會根基有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師盼徒持以恆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廣結善緣學習進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真誠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付出收穫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感天恩之浩蕩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感恩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於心不懵懂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為師祝福送徒兒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徒精進態謙恭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53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七、好自為之行中道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師徒本是如父子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心心相印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可明情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好自為之行中道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於義理稱賢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時有限難再判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兒舉止自嚴謹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佛前端重勿放肆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誠心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敬意悟妙靈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16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280</TotalTime>
  <Words>197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Franklin Gothic Book</vt:lpstr>
      <vt:lpstr>微軟正黑體</vt:lpstr>
      <vt:lpstr>標楷體</vt:lpstr>
      <vt:lpstr>Arial</vt:lpstr>
      <vt:lpstr>Wingdings 2</vt:lpstr>
      <vt:lpstr>科技</vt:lpstr>
      <vt:lpstr>大道普傳此時際 悟見講</vt:lpstr>
      <vt:lpstr>大道普傳此時際 悟見講</vt:lpstr>
      <vt:lpstr>大道普傳此時際 悟見講</vt:lpstr>
      <vt:lpstr>大道普傳此時際 悟見講</vt:lpstr>
      <vt:lpstr>大道普傳此時際 悟見講</vt:lpstr>
      <vt:lpstr>大道普傳此時際 悟見講</vt:lpstr>
      <vt:lpstr>大道普傳此時際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2016-12-27T14:53:01Z</dcterms:modified>
</cp:coreProperties>
</file>