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、摒除障礙天真現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圖南鵬翼壯志遠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嶔煉玉立地天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摒除障礙天真現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革除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物慾明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天使命傳承繼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不唐捐美名傳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尊賢容眾德嶷顯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真知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真行不倒顛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二、大道傳來濟迷子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師徒相聚於佛軒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借木筆衷情言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盼眾徒兒細心聆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師方再往下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傳來濟迷子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化善信彼岸還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應時應運開科選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拔良才返故天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三、借假修真向道前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世間萬化轉頭空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露如電如風焉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徒兒自識人生景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假修真向道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此兩天開法會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著實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不易珍惜焉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釋尊講經四九年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法會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僅有十六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86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四、塵心洗盡心念放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而徒如今甚幸運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登白陽此法船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聞斯行諸孜孜進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要放鬆可明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中義理甚微妙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由淺入深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來探研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塵心洗盡心念放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有無窮喜樂全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19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五、人生生死事體大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忠孝節義存心際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親順顏作賢男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人生真諦否曾究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祇名利和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金錢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生死事體大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從何來可知焉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雙眼一閉何處去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曾仔細來究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8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六、自當窮究道中理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誰能出不由斯戶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經典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早已告完全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回回之地逢故主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要放失理知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前所聚皆賢才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俊逸哲非簡單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自當窮究道中理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移樽就教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智光添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七、細心體會道之玄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當仁不讓於師長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慥君子行篤堅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攘利不先顯德範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芷澧蘭人敬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瞻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盼徒等真心用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細心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體會道之玄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既來兩天心且放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自在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安然無惱煩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7701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八、力爭上游法聖賢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一而不黨行合義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規而行不執偏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虛心學習良言受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是濟公好徒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之緣三生定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為偶然非簡單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徒兒當要求精進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力爭上游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法聖賢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84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大道傳來濟迷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、天時已至末後年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　　　　　　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日落西山時不早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天時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已至末後年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徒觀塵世劫煞苦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有感受於心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性靈心佳期應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苴罅漏趁斯年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即知即行君子輩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待時錯悔遲焉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20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284</TotalTime>
  <Words>202</Words>
  <Application>Microsoft Office PowerPoint</Application>
  <PresentationFormat>如螢幕大小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微軟正黑體</vt:lpstr>
      <vt:lpstr>標楷體</vt:lpstr>
      <vt:lpstr>Arial</vt:lpstr>
      <vt:lpstr>Wingdings 2</vt:lpstr>
      <vt:lpstr>科技</vt:lpstr>
      <vt:lpstr>大道傳來濟迷子 悟見講</vt:lpstr>
      <vt:lpstr>大道傳來濟迷子 悟見講</vt:lpstr>
      <vt:lpstr>大道傳來濟迷子 悟見講</vt:lpstr>
      <vt:lpstr>大道傳來濟迷子 悟見講</vt:lpstr>
      <vt:lpstr>大道傳來濟迷子 悟見講</vt:lpstr>
      <vt:lpstr>大道傳來濟迷子 悟見講</vt:lpstr>
      <vt:lpstr>大道傳來濟迷子 悟見講</vt:lpstr>
      <vt:lpstr>大道傳來濟迷子 悟見講</vt:lpstr>
      <vt:lpstr>大道傳來濟迷子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91</cp:revision>
  <dcterms:created xsi:type="dcterms:W3CDTF">2014-02-15T05:50:45Z</dcterms:created>
  <dcterms:modified xsi:type="dcterms:W3CDTF">2016-12-27T14:32:04Z</dcterms:modified>
</cp:coreProperties>
</file>