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先天大道一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、大開佛門引佛子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大開佛門引佛子 歸根復命登聖域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洗滌六萬之塵垢 還於本來清靜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大地大理於此 明悟本性無污泥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承繼聖賢之使命 厚德載道返無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先天大道一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二、先天大道一指引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先天大道一指引 洞徹人生真假戲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當中角色生旦丑 掌握於己心不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高官厚祿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誰稱王 唯有眞人現根柢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修身修心修此念 不有假私返清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餘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99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先天大道一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三、悟出此路不再昧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悟出此路不再昧 借假修眞自性滌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故而任責能扛起 明白天時緊急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上修辦之眞路 每一足跡聖賢襲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康莊大道燃火炬 引迷化痴性海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66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先天大道一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四、大公無私挽迷子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推道訓俗德之輔 大公無私挽迷子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所行所做皆合道 六度般若自在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無邪赤子見 懷中子亥知所止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行住坐臥合中道 必能承繼使命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92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先天大道一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五、十字當中導航指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故而修辦憑愿力 分毫分秒不差矣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十字當中導航指 不偏不倚中道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代傳承此任務 棒棒承此使命被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內聖外王顯眞主 眞顯智仁勇氣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5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先天大道一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六、無有爭執無二念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無有爭執無二念 言出皆是善之語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良言一句三冬暖 惡言一語寒心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底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修心非虛相 老實念佛理路晰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困頓執囿非是智 強爭名利德難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10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先天大道一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七、宏道身行神鬼泣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修道誠本修心念 此方固本枝榮矣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若以口上講大道 不行真諦難立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徒修辦愿立偉 宏道身行神鬼泣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修心見性菩提子 光明智慧顯德晰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39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先天大道一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八、真實修己無愧師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師贈此訓於徒弟 名為任責身負起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盼徒好以常反省 真實修己無愧師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5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513</TotalTime>
  <Words>228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先天大道一指引 悟見講</vt:lpstr>
      <vt:lpstr>先天大道一指引 悟見講</vt:lpstr>
      <vt:lpstr>先天大道一指引 悟見講</vt:lpstr>
      <vt:lpstr>先天大道一指引 悟見講</vt:lpstr>
      <vt:lpstr>先天大道一指引 悟見講</vt:lpstr>
      <vt:lpstr>先天大道一指引 悟見講</vt:lpstr>
      <vt:lpstr>先天大道一指引 悟見講</vt:lpstr>
      <vt:lpstr>先天大道一指引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236</cp:revision>
  <dcterms:created xsi:type="dcterms:W3CDTF">2014-02-15T05:50:45Z</dcterms:created>
  <dcterms:modified xsi:type="dcterms:W3CDTF">2017-12-19T02:42:54Z</dcterms:modified>
  <cp:contentStatus/>
</cp:coreProperties>
</file>