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34" r:id="rId2"/>
    <p:sldId id="335" r:id="rId3"/>
    <p:sldId id="342" r:id="rId4"/>
    <p:sldId id="341" r:id="rId5"/>
    <p:sldId id="340" r:id="rId6"/>
    <p:sldId id="339" r:id="rId7"/>
    <p:sldId id="338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8" d="100"/>
          <a:sy n="88" d="100"/>
        </p:scale>
        <p:origin x="688" y="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2020/12/2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2020/12/2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修道子行持真實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 lnSpcReduction="10000"/>
          </a:bodyPr>
          <a:lstStyle/>
          <a:p>
            <a:pPr algn="l"/>
            <a:r>
              <a:rPr lang="zh-TW" altLang="en-US" sz="2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西元</a:t>
            </a:r>
            <a:r>
              <a:rPr lang="en-US" altLang="zh-TW" sz="2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2020</a:t>
            </a:r>
            <a:r>
              <a:rPr lang="zh-TW" altLang="en-US" sz="2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年庚子十月十五日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收圓收束明白天時   三天共議接引佛子   佛仙滿世有緣廣渡   教誨誥誡大聲疾呼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行道認理嚴規謹戒   以徳服人有德不孤   步步不悖時時了愿   層層悟透順逆無阻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 吾乃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濟公爾師 奉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母命 駕臨東土 隱身 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母駕 已參叩 再問徒兒否安舒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848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修道子行持真實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修道子行持真實   心性悟絕不含糊   率性真赤子心面    妙智慧運用自如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心與口行事忠信   守志愿大道為伍   明真假知有魔考    有主宰即無束縛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2512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修道子行持真實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合天心體貼天意   濟世心不退不輸   敬上者愛護後輩   無你我挽化世俗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有才德無有高傲   才算是原胎佛子    循理路好好修辦   順天心克盡厥職</a:t>
            </a:r>
          </a:p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9522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修道子行持真實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轉乾坤使命擔負   智仁勇效法聖儒   這時節運數改變   災劫降眾所皆知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此乃是小小劫煞   愈末後神嚎鬼哭   天不安地不寧靜   日月暗後悔已遲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0337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修道子行持真實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吉與凶成或是敗   好與壞深自省思   怕得是五魔擾動   世動盪身難安舒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有三災八難齊現 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各處遍難以遏止   一收人再來收地   三收天早已言之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6965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修道子行持真實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趁斯時身心安好   莫猶豫莫再躊躇   立德功洗除孽垢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改毛病脾氣刪除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冤孽重心性迷昧   造罪過難超生死   枉費了修辦一場   能聽勸早下功夫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1863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修道子行持真實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時檢點不偏不倚   身在塵不染塵污   心法得向上一路   勤精進始終修持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不懈怠心有把柄   勸眾等須臾勿忽   天同心心心相印   佛同行並列心都 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辭叩 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母駕 他方去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925196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2906</TotalTime>
  <Words>394</Words>
  <Application>Microsoft Office PowerPoint</Application>
  <PresentationFormat>如螢幕大小 (16:9)</PresentationFormat>
  <Paragraphs>29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標楷體</vt:lpstr>
      <vt:lpstr>Arial</vt:lpstr>
      <vt:lpstr>Calibri</vt:lpstr>
      <vt:lpstr>Franklin Gothic Book</vt:lpstr>
      <vt:lpstr>Wingdings 2</vt:lpstr>
      <vt:lpstr>科技</vt:lpstr>
      <vt:lpstr>修道子行持真實 悟見講</vt:lpstr>
      <vt:lpstr>修道子行持真實 悟見講</vt:lpstr>
      <vt:lpstr>修道子行持真實 悟見講</vt:lpstr>
      <vt:lpstr>修道子行持真實 悟見講</vt:lpstr>
      <vt:lpstr>修道子行持真實 悟見講</vt:lpstr>
      <vt:lpstr>修道子行持真實 悟見講</vt:lpstr>
      <vt:lpstr>修道子行持真實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662</cp:revision>
  <dcterms:created xsi:type="dcterms:W3CDTF">2014-02-15T05:50:45Z</dcterms:created>
  <dcterms:modified xsi:type="dcterms:W3CDTF">2020-12-02T07:58:19Z</dcterms:modified>
  <cp:contentStatus/>
</cp:coreProperties>
</file>