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306" r:id="rId3"/>
    <p:sldId id="297" r:id="rId4"/>
    <p:sldId id="305" r:id="rId5"/>
    <p:sldId id="304" r:id="rId6"/>
    <p:sldId id="303" r:id="rId7"/>
    <p:sldId id="302" r:id="rId8"/>
    <p:sldId id="301" r:id="rId9"/>
    <p:sldId id="300" r:id="rId10"/>
    <p:sldId id="299" r:id="rId11"/>
    <p:sldId id="298" r:id="rId12"/>
    <p:sldId id="307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1026" y="4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2017/6/30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2017/6/30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上帝降道拯迷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耶穌訓）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壇詩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迷途羔羊逢生船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上帝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造物何其寬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一年一度狂歡日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信徒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咸集慶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聖誕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上帝降道拯迷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九、慾海橫流埋英賢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目睹聖誕似狂癲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樂內悲難樂觀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上天本博愛之意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迷子聽吾真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乃洩漏天機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子豈能得觀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但此時慾海橫流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埋沒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了多少英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783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上帝降道拯迷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十、上帝降道拯迷子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上帝降道拯迷子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亦奉敕代天宣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三千年來之秘密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而後愚夫得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可謂三生有幸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保重各著先鞭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望爾等有緣善信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此道不移不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遷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858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上帝降道拯迷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、日邁於光明大道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各信徒吾亦深知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高呼爾應在前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吾亦無別言可告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精微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處默會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難言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患彼浩浩大劫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常住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我明皎靈園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別言亦不欲多語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迷子全在爾傳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日邁於光明大道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天堂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路意外平坦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辭別上帝爾休息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而後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有機當結緣</a:t>
            </a:r>
          </a:p>
        </p:txBody>
      </p:sp>
    </p:spTree>
    <p:extLst>
      <p:ext uri="{BB962C8B-B14F-4D97-AF65-F5344CB8AC3E}">
        <p14:creationId xmlns:p14="http://schemas.microsoft.com/office/powerpoint/2010/main" val="424627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上帝降道拯迷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熟讀聖經難超脫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天堂地獄 福禍兩般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空留明善大道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奈何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無人得傳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講解者天花亂墜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其實不明根源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讚美詩詞禱上帝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誦心謬背於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爾聖經熟於腹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無一句超脫言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嘆爾諸眾迷子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完全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求神靠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雖云萬能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奈專佑良賢</a:t>
            </a:r>
          </a:p>
        </p:txBody>
      </p:sp>
    </p:spTree>
    <p:extLst>
      <p:ext uri="{BB962C8B-B14F-4D97-AF65-F5344CB8AC3E}">
        <p14:creationId xmlns:p14="http://schemas.microsoft.com/office/powerpoint/2010/main" val="77952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上帝降道拯迷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、今時萬道歸天道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天運變遷人盤換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一時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一機一法船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道盡言善　渡人心田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口傳心印　非時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難言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時萬道歸一貫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亦助道離上天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眼見世界末日到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信徒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迷昧性更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瞞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990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上帝降道拯迷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三、生死覺路不知曉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生來死去 從何而還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代爾贖罪 究為那般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空留十字架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信徒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閑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不願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6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</a:t>
            </a:r>
            <a:r>
              <a:rPr lang="zh-TW" altLang="en-US" sz="36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同歸盡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時竹筆透真言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爾等罪惡實千萬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靠吾救實甚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74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上帝降道拯迷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四、及時悟透返身路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行為謬於理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贖罪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天不言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及時惟悟透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平坦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羔羊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已迷途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來領爾前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看清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不應留連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 一念之間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225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上帝降道拯迷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五、體吾之道天良現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今屆聖誕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幸福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不淺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是否體吾之道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天良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是否開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現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言忘味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失救世之旨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分道揚鑣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喪家之犬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396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上帝降道拯迷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六、大夢遲遲猶未醒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大夢遲遲猶未醒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知靠吾實不堪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至誠求天佑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意外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靈感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不容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再遲迷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隨時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隨機變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墨守舊理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終歸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160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上帝降道拯迷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七、不求一貫難返天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世界廣大歧路多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解時機有夙緣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萬國大同不久現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求一貫難返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道教主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歸真傳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況爾無能迷子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須返身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登岸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651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上帝降道拯迷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八、既得道者廣普傳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大海浩蕩迷者眾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得道者廣普傳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嘆佳期時未至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昧者回頭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恐天覆地翻同歸盡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入天不得終成墮落男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今日諸子結此會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眾實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不凡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334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430</TotalTime>
  <Words>287</Words>
  <Application>Microsoft Office PowerPoint</Application>
  <PresentationFormat>如螢幕大小 (16:9)</PresentationFormat>
  <Paragraphs>62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上帝降道拯迷子 悟見講</vt:lpstr>
      <vt:lpstr>上帝降道拯迷子 悟見講</vt:lpstr>
      <vt:lpstr>上帝降道拯迷子 悟見講</vt:lpstr>
      <vt:lpstr>上帝降道拯迷子 悟見講</vt:lpstr>
      <vt:lpstr>上帝降道拯迷子 悟見講</vt:lpstr>
      <vt:lpstr>上帝降道拯迷子 悟見講</vt:lpstr>
      <vt:lpstr>上帝降道拯迷子 悟見講</vt:lpstr>
      <vt:lpstr>上帝降道拯迷子 悟見講</vt:lpstr>
      <vt:lpstr>上帝降道拯迷子 悟見講</vt:lpstr>
      <vt:lpstr>上帝降道拯迷子 悟見講</vt:lpstr>
      <vt:lpstr>上帝降道拯迷子 悟見講</vt:lpstr>
      <vt:lpstr>上帝降道拯迷子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152</cp:revision>
  <dcterms:created xsi:type="dcterms:W3CDTF">2014-02-15T05:50:45Z</dcterms:created>
  <dcterms:modified xsi:type="dcterms:W3CDTF">2017-06-30T11:37:00Z</dcterms:modified>
</cp:coreProperties>
</file>