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307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：釋迦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一、佛陀入堂參母駕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釋義詳明須細參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葉二八到東川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文學隨意理一本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域賢觀是先天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　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母諭　來到東土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　參叩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天母　再批示　告眾賢徒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十、三生有幸一透道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爾等不離一名利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一種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貪利之心田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對道一點須看透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聖輕凡一志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一透道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豈可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辜負一良緣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光陰迅速一轉過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想一指難上難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5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十一、一線大道是根源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辜負上天一心化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違背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洪誓一難還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久而自知一字理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一線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教一本須速進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捷足先登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一標竿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當為眾人一繩準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立竿見影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39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十二、一心助道即光沾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一言難盡不多語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大眾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一心助法壇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一化百千功莫大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一心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助道即光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沾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母不示一字妙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步登雲返西天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退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5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二、一齊求道指玄關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千門萬教只一源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理貫穿細悟參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如今一貫成天運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一齊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求道指玄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者乃是真道理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教歸一是真詮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如能參透一字理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步直超返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370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三、頓開茅塞明一玄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一來人為萬物首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靈性本光圓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如再受師一指點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頓開茅塞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不知真一理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嗔癡愛一海間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不知回頭一根本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將名利一味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95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四、不如一心修天道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不如一心修天道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理貫透遍三千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一人得道九祖喜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步直超天外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成道速努力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人獨善非聖賢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一人如能化大眾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登彼岸一齊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3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五、一齊歸家認老母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一齊歸家認老母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靈性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本來是一團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不過迷昧一忘掉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墜苦海永難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得此一良機會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不可多得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一元會內只一次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此次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得一永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安然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17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六、道真理真一為本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道真理真一為本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以通之道內玄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抱元守一結果妙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法歸一我佛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中貫一孔聖語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者包天裹地全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參透一字真玄妙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勝過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讀書一萬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卷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6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七、一指成佛光千丈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經者徑也一為體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木水源一根全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我本西方一佛性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流落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紅塵一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一心出家煉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一心一德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覓性天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一指成佛光千丈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六金身一世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69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八、永世快樂一上仙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一世苦惱萬世樂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永世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快樂一上仙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不欲再來一東土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厭煩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一世學道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奉帝一敕旨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機一談汝細參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皆要效我一心念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一心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如是最安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閑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42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九、明師不得一難言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釋迦文佛訓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如我一國之太子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能一手拋去焉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千辛萬苦一一受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師不得一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得求真一理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菩提樹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下一悟玄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苦盡甜來一世樂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居西天一日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閑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1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451</TotalTime>
  <Words>311</Words>
  <Application>Microsoft Office PowerPoint</Application>
  <PresentationFormat>如螢幕大小 (16:9)</PresentationFormat>
  <Paragraphs>62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一指成佛光千丈 悟見講</vt:lpstr>
      <vt:lpstr>一指成佛光千丈 悟見講</vt:lpstr>
      <vt:lpstr>一指成佛光千丈 悟見講</vt:lpstr>
      <vt:lpstr>一指成佛光千丈 悟見講</vt:lpstr>
      <vt:lpstr>一指成佛光千丈 悟見講</vt:lpstr>
      <vt:lpstr>一指成佛光千丈 悟見講</vt:lpstr>
      <vt:lpstr>一指成佛光千丈 悟見講</vt:lpstr>
      <vt:lpstr>一指成佛光千丈 悟見講</vt:lpstr>
      <vt:lpstr>一指成佛光千丈 悟見講</vt:lpstr>
      <vt:lpstr>一指成佛光千丈 悟見講</vt:lpstr>
      <vt:lpstr>一指成佛光千丈 悟見講</vt:lpstr>
      <vt:lpstr>一指成佛光千丈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154</cp:revision>
  <dcterms:created xsi:type="dcterms:W3CDTF">2014-02-15T05:50:45Z</dcterms:created>
  <dcterms:modified xsi:type="dcterms:W3CDTF">2017-06-30T09:46:44Z</dcterms:modified>
</cp:coreProperties>
</file>