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30" r:id="rId2"/>
    <p:sldId id="331" r:id="rId3"/>
    <p:sldId id="341" r:id="rId4"/>
    <p:sldId id="340" r:id="rId5"/>
    <p:sldId id="339" r:id="rId6"/>
    <p:sldId id="338" r:id="rId7"/>
    <p:sldId id="337" r:id="rId8"/>
    <p:sldId id="336" r:id="rId9"/>
    <p:sldId id="335" r:id="rId10"/>
    <p:sldId id="334" r:id="rId11"/>
    <p:sldId id="333" r:id="rId12"/>
    <p:sldId id="304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2019/2/3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2019/2/3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論語里仁天道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、孔子勸人求道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「里仁為美。擇不處仁，焉得知？」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「朝聞道，夕死可矣！」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「父母在，不遠遊，遊必有方。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論語里仁天道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十、做為君子不失道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「古者言之不出，恥躬之不逮也。」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「以約失之者，鮮矣。」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「君子欲訥於言，而敏於行。」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子游曰：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「事君數，斯辱矣；朋友數，斯疏矣。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981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論語里仁天道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十一、孔子之治國思想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「能以禮讓為國乎，何有！不能以禮讓為國，如禮何！」</a:t>
            </a:r>
          </a:p>
        </p:txBody>
      </p:sp>
    </p:spTree>
    <p:extLst>
      <p:ext uri="{BB962C8B-B14F-4D97-AF65-F5344CB8AC3E}">
        <p14:creationId xmlns:p14="http://schemas.microsoft.com/office/powerpoint/2010/main" val="269966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論語里仁天道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二、孔子之傳道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：「參乎！吾道一以貫之。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「唯。」子出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「何謂也？」曾子曰：「夫子之道，忠恕而已矣。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62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論語里仁天道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三、修道君子德為本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「德不孤，必有鄰。」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「苟志於仁矣，無惡也。」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「士志於道，而恥惡衣惡食者，未足與議也！」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「君子懷德，小人懷土；君子懷刑，小人懷惠。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074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論語里仁天道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四、處處不離道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「富與貴，是人之所欲也，不以其道得之，不處也。貧與賤，是人之惡也，不以其道得之，不去也。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君子去仁，惡乎成名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。君子無終食之間違仁，造次必於是，顛沛必於是。」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886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論語里仁天道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五、仁者與不仁區別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「不仁者，不可以久處約，不可以長處樂。仁者安仁，知者利仁。」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「惟仁者，能好人，能惡人。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273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論語里仁天道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六、人人皆可成仁者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「我未見好仁者，惡不仁者。好仁者，無以尚之；惡不仁者，其為仁矣，不使不仁者加乎其身。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有能一日用其力於仁矣乎？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我未見力不足者。蓋有之矣，我未之見也。」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子曰：「人之過也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，各於其黨。觀過，斯知仁矣。」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312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論語里仁天道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七、做君子不做小人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「君子之於天下也，無適也，無莫也，義之於比。」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放於利而行，多怨。」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「君子喻於義，小人喻於利。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716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論語里仁天道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八、做君子反省自己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「不患無位，患所以立；不患莫己知，求為可知也。」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見賢思齊焉，見不賢而內自省也。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702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論語里仁天道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九、孔子勸人盡孝道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「事父母幾諫，見志不從，又敬不違，勞而不怨。」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「三年無改於父之道，可謂孝矣。」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「父母之年，不可不知也：一則以喜，一則以懼。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580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2366</TotalTime>
  <Words>796</Words>
  <Application>Microsoft Office PowerPoint</Application>
  <PresentationFormat>如螢幕大小 (16:9)</PresentationFormat>
  <Paragraphs>57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論語里仁天道解 悟見講</vt:lpstr>
      <vt:lpstr>論語里仁天道解 悟見講</vt:lpstr>
      <vt:lpstr>論語里仁天道解 悟見講</vt:lpstr>
      <vt:lpstr>論語里仁天道解 悟見講</vt:lpstr>
      <vt:lpstr>論語里仁天道解 悟見講</vt:lpstr>
      <vt:lpstr>論語里仁天道解 悟見講</vt:lpstr>
      <vt:lpstr>論語里仁天道解 悟見講</vt:lpstr>
      <vt:lpstr>論語里仁天道解 悟見講</vt:lpstr>
      <vt:lpstr>論語里仁天道解 悟見講</vt:lpstr>
      <vt:lpstr>論語里仁天道解 悟見講</vt:lpstr>
      <vt:lpstr>論語里仁天道解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475</cp:revision>
  <dcterms:created xsi:type="dcterms:W3CDTF">2014-02-15T05:50:45Z</dcterms:created>
  <dcterms:modified xsi:type="dcterms:W3CDTF">2019-02-03T06:10:52Z</dcterms:modified>
  <cp:contentStatus/>
</cp:coreProperties>
</file>