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97" r:id="rId3"/>
    <p:sldId id="303" r:id="rId4"/>
    <p:sldId id="302" r:id="rId5"/>
    <p:sldId id="301" r:id="rId6"/>
    <p:sldId id="300" r:id="rId7"/>
    <p:sldId id="299" r:id="rId8"/>
    <p:sldId id="298" r:id="rId9"/>
    <p:sldId id="304" r:id="rId10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母九諭四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撫心思舉目看須有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感動莫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只是埋首作混水摸魚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大事還須要從自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處理宏大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道還須要以此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擔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大任還須要從今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自立行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大功還須要自此前趨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大業還須要自今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進取立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大德還須要從此築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忘卻為娘吾當初囑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語逢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考期尤須要心志合一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人說道內事但管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自己逢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人說道外事滿不聽題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母九諭四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人說考內事一概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不理逢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人說人間事也無多餘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知道有爾師直接統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系但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知道爾師母命與師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齊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知道爾前人為爾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表率但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知道爾後學靠汝攜提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知道許多人要汝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救濟但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知道許多鬼要登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天梯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知道多少仙要汝拔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薦但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知道多少地要汝開闢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知道多少事要汝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整理但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知道多少愿要汝實習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06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母九諭四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在天有本帳明明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載記娘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在天有張榜暗暗選奇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在天有道命急急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傳遞娘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在天有封書緊緊留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批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諸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兒女但看天方纔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合理有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凡心有邪念難上菩提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自問是否是有所違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理爾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自問是否是有所標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奇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自問是否是有所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慚愧爾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自問是否是有所不及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自問是否是有所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退縮爾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自問是否是有所空虛</a:t>
            </a:r>
            <a:r>
              <a:rPr lang="zh-TW" altLang="en-US" sz="3600" dirty="0"/>
              <a:t/>
            </a:r>
            <a:br>
              <a:rPr lang="zh-TW" altLang="en-US" sz="3600" dirty="0"/>
            </a:br>
            <a:endParaRPr lang="zh-TW" altLang="en-US" sz="3600" dirty="0"/>
          </a:p>
          <a:p>
            <a:endParaRPr lang="zh-TW" altLang="en-US" sz="3600" dirty="0"/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0909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母九諭四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自問是否是有所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改變爾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自問是否是有所支離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自問是否是有所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差錯爾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自問是否是有所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偏僻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自問是否是有所瞞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昧爾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自問是否是有所狂欺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自問是否是有所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固執爾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自問是否是有所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昏迷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自問是否是有所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缺欠爾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自問是否是有所丟遺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果然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是前與後全然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懺悔此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場考或可能當時平息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966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母九諭四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母設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此原為了挑選擇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取那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能夠只依從吾兒懇祈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道中有不少貪妄之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輩觀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道中有不少謀利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居奇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道中有不少混場之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輩觀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道中有不少盲目呆愚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道中有不少取巧之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者觀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道中有不少不正之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旗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說辦道者全屬明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正誰知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道此等輩暗地投機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都說修道者憑天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按理誰知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道此等輩奸心自居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120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母九諭四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都說修道者成人立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己誰知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道此等輩上瞞下欺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都說修道者頂劫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救世誰知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道此等輩自顧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安逸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都說修道者犧牲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一切誰知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道此等輩只求財集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都說修道者不怕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一切誰知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道此等輩躲東藏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都說修道者無人無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我誰知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道此等輩我高人低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都說修道者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寬宏大量誰知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道此等輩腹同鼠雞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3674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母九諭四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都說修道者能知倒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正誰知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道此等輩不識凶吉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都說修道者當有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規律誰知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道此等輩漫無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格局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爾等論修道亦非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一日哪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是真哪是假自有明悉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事今日情兩相對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比是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進步是退步自用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靈機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劫難還知道行功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立德逢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考魔卻弄得忘卻正題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凡事反看作應該應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例將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聖事卻弄得不堪再提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654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母九諭四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天良想自愿如何對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起     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為娘空為爾跺足著急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將大劫降一齊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刷洗          又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不忍吾兒女同入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污泥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思思後想想難定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主意看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吾兒何日算悔改之期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現時知娘意自知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盤算有心人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莫誤卻良辰佳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機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至此算一段娘今收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筆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話未完改日裏接續再批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19020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</a:t>
            </a:r>
            <a:r>
              <a:rPr lang="zh-TW" altLang="en-US" sz="400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 </a:t>
            </a:r>
            <a:r>
              <a:rPr lang="zh-TW" altLang="en-US" sz="400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命中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按排休自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           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人不於命中送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得真假還憑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理               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清心胸先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去病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律審查觀折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曲       統緒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整理識倒正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身家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哪處是依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歸               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從此途自何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徑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1507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315</TotalTime>
  <Words>217</Words>
  <Application>Microsoft Office PowerPoint</Application>
  <PresentationFormat>如螢幕大小 (16:9)</PresentationFormat>
  <Paragraphs>35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Franklin Gothic Book</vt:lpstr>
      <vt:lpstr>微軟正黑體</vt:lpstr>
      <vt:lpstr>標楷體</vt:lpstr>
      <vt:lpstr>Arial</vt:lpstr>
      <vt:lpstr>Wingdings 2</vt:lpstr>
      <vt:lpstr>科技</vt:lpstr>
      <vt:lpstr>皇母九諭四 下 悟見講</vt:lpstr>
      <vt:lpstr>皇母九諭四 下 悟見講</vt:lpstr>
      <vt:lpstr>皇母九諭四 下 悟見講</vt:lpstr>
      <vt:lpstr>皇母九諭四 下 悟見講</vt:lpstr>
      <vt:lpstr>皇母九諭四 下 悟見講</vt:lpstr>
      <vt:lpstr>皇母九諭四 下 悟見講</vt:lpstr>
      <vt:lpstr>皇母九諭四 下 悟見講</vt:lpstr>
      <vt:lpstr>皇母九諭四 下 悟見講</vt:lpstr>
      <vt:lpstr>皇母九諭四 下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112</cp:revision>
  <dcterms:created xsi:type="dcterms:W3CDTF">2014-02-15T05:50:45Z</dcterms:created>
  <dcterms:modified xsi:type="dcterms:W3CDTF">2017-01-20T17:37:43Z</dcterms:modified>
</cp:coreProperties>
</file>