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6" r:id="rId2"/>
    <p:sldId id="297" r:id="rId3"/>
    <p:sldId id="302" r:id="rId4"/>
    <p:sldId id="301" r:id="rId5"/>
    <p:sldId id="300" r:id="rId6"/>
    <p:sldId id="299" r:id="rId7"/>
    <p:sldId id="298" r:id="rId8"/>
    <p:sldId id="303" r:id="rId9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92" d="100"/>
          <a:sy n="92" d="100"/>
        </p:scale>
        <p:origin x="738" y="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2017/2/3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2017/2/3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2017/2/3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母九諭四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中華民國三十七年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︵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一九四八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天運戊子八月二十二日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︵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第四壇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九諭之四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合諸隅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縫隙                    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勒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令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天律檢舉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古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傳神授暗施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                   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聖德並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吾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彌勒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古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諸天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神聖侍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降臨娑婆  參叩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上帝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候         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批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 止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母九諭四 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明暗穿插亂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格局           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將冷眼看退趨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冰心鐵骨求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自己           披肝瀝膽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破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猶疑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提筆在法壇再囑賢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奇論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真理說真相破解難題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諸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兒女哪盡是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自私自利諸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兒女哪盡是自痴自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迷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兒女哪盡是不忠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不孝諸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兒女哪盡是不作不習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兒女哪盡是瘋狂呆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傻諸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兒女哪盡是牛馬騾驢</a:t>
            </a:r>
            <a:r>
              <a:rPr lang="zh-TW" altLang="en-US" sz="3600" dirty="0"/>
              <a:t/>
            </a:r>
            <a:br>
              <a:rPr lang="zh-TW" altLang="en-US" sz="3600" dirty="0"/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7582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母九諭四 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兒女哪盡是盲從瞎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走諸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兒女哪盡是徬徨懷疑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兒女哪盡是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乘風破浪諸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兒女哪盡是聞聲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膽虛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諸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兒女哪盡是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不知好歹諸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兒女哪盡是不辨正歧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諸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兒女哪盡是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敷衍了事諸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兒女哪盡是僥倖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自居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兒女哪盡是自顧自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慮諸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兒女哪盡是各取各需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兒女哪盡是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不依母意諸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兒女哪盡是不記失遺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17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母九諭四 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兒女哪盡是不聽佛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訓諸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兒女哪盡是不受人提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兒女哪盡是自定捨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取諸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兒女哪盡是自便退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趨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既然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是有良善能知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注意便當曉母按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排一定之局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在此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時仍然是難知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所以楚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漢爭黑白鬥一盤殘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棋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道務已分得七條八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款看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劫煞也變得此東彼西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愈紊劫愈亂原本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定理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黨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爭枝源分各有異奇</a:t>
            </a:r>
            <a:r>
              <a:rPr lang="zh-TW" altLang="en-US" sz="3600" dirty="0"/>
              <a:t/>
            </a:r>
            <a:br>
              <a:rPr lang="zh-TW" altLang="en-US" sz="3600" dirty="0"/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28558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母九諭四 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能為各自顯萬魔同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起有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本領各自用千神聚齊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有眼光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各自認兆民科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選有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事業自己創億靈奪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旗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何情有何情全合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心理想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何事有何事全按憑依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自立當然是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前途無量若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自棄也必入萬丈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污泥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前方觀後面兩無所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異心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所想身所行必須合一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天良先露出始有所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冀將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志向先表出始有所希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5803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母九諭四 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耍滑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頭裝混鬼趁早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離去道場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內此一番徹底刷滌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力量若不用有何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主意有精神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若不使待何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時期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志向無表白有枝無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葉有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事務不進行有牆無基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算算不過天神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手掌自己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躲躲不過天律懲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擊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打算凡間福仍然未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已莫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打算太平年就在此期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打算有金錢能保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康樂莫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打算有產業可保安逸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9026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母九諭四 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打算有官位可保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身體莫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打算有朋友可使禍離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打算向外逃凶災可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避莫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打算往出走身命安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祺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今日到處是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天羅地網看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今日到處是兵馬密集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今日到處是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槍林彈雨看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今日到處是烽火雲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霓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今日到處是旱澇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饑饉看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今日到處是窮荒貧乞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想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吾兒也知道觀此明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彼卻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為何將天道看得空虛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845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</a:t>
            </a:r>
            <a:r>
              <a:rPr lang="zh-TW" altLang="en-US" sz="400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 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若非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道哪裏是坦途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平地若非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道哪裏是奔程歸趨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若非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道哪裏是保身之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處若非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道哪裏是性命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皈依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若非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道哪能夠安全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自己若非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道哪能夠國治家濟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若非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道哪能夠免災脫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難若非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道哪能夠逃險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救急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若非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道哪能有希望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無限若非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道哪能有萬八聖基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若非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道哪能得清洪雙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享若非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道哪能得佛品蓮級</a:t>
            </a:r>
          </a:p>
        </p:txBody>
      </p:sp>
    </p:spTree>
    <p:extLst>
      <p:ext uri="{BB962C8B-B14F-4D97-AF65-F5344CB8AC3E}">
        <p14:creationId xmlns:p14="http://schemas.microsoft.com/office/powerpoint/2010/main" val="106333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406</TotalTime>
  <Words>177</Words>
  <Application>Microsoft Office PowerPoint</Application>
  <PresentationFormat>如螢幕大小 (16:9)</PresentationFormat>
  <Paragraphs>31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Franklin Gothic Book</vt:lpstr>
      <vt:lpstr>微軟正黑體</vt:lpstr>
      <vt:lpstr>標楷體</vt:lpstr>
      <vt:lpstr>Arial</vt:lpstr>
      <vt:lpstr>Wingdings 2</vt:lpstr>
      <vt:lpstr>科技</vt:lpstr>
      <vt:lpstr>皇母九諭四 上 悟見講</vt:lpstr>
      <vt:lpstr>皇母九諭四 上 悟見講</vt:lpstr>
      <vt:lpstr>皇母九諭四 上 悟見講</vt:lpstr>
      <vt:lpstr>皇母九諭四 上 悟見講</vt:lpstr>
      <vt:lpstr>皇母九諭四 上 悟見講</vt:lpstr>
      <vt:lpstr>皇母九諭四 上 悟見講</vt:lpstr>
      <vt:lpstr>皇母九諭四 上 悟見講</vt:lpstr>
      <vt:lpstr>皇母九諭四 上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115</cp:revision>
  <dcterms:created xsi:type="dcterms:W3CDTF">2014-02-15T05:50:45Z</dcterms:created>
  <dcterms:modified xsi:type="dcterms:W3CDTF">2017-02-03T08:49:34Z</dcterms:modified>
</cp:coreProperties>
</file>