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2" r:id="rId4"/>
    <p:sldId id="301" r:id="rId5"/>
    <p:sldId id="298" r:id="rId6"/>
    <p:sldId id="300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娘只盼為兒女解開釦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鈕娘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只盼為兒女說破來由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只盼為兒女封住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心口娘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只盼為兒女定住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火候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只盼為兒女找得行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就娘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只盼為兒女戒止查究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天道全不是有所貪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妄修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天道全不是有所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祈求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天道全不是有所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作用修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天道全不是有所藏收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天道全不是有所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計較修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天道全不是有所紊揉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自己有智慧早該說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透明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劫煞因何降再定安籌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良心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話說不出難得護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佑良心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事作不出不必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祈求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之因後之果不能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將就錯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一絲差半點不算全收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前者固須要分清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真假退後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者哪還記深淵洪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溝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了不得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今生愿難以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了不得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今生孽難列仙儔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了不得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今生道難得存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久了不得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今生帳難得抹勾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361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自己問自己如何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消受若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無功只求祿怎不含羞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在身若不治性命怎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在身若不做名位怎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留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既知成道難把柄應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何故在此時百慮千憂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也好罪也好反正須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受苦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不盡甜不來定則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一籌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說眼下事亦難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保險危險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日也恐怕現在今秋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方諸原人幸運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還有擔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驚恐也不免生事添愁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116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能夠聽佛言不亂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步驟或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可能風與考盡然停休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今事從今天算作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起始該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安頓便安頓不可遲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留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天機兒也許難分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左右但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須知此年載正遇鼠牛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往後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看所盼望當然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還有倒不如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伸手辦興展開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頭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祖師大布袋將要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撒手爾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師尊大僧帽也要拋投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南海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佛甘露水只作接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救純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陽祖斬魔劍只作殺收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 </a:t>
            </a:r>
          </a:p>
          <a:p>
            <a:endParaRPr lang="zh-TW" altLang="en-US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3308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魔帝偃月刀掃平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世界岳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武穆銀鏢槍斬盡魔頭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兒女切平心暫且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等候看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時光一轉變難得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自由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性法修身法全須知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透躲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劫法辦道法各須完周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力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所及須當知效力於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道身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所能須當知立定基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疇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自身首須知安排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得當把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別人也化得誠懇順柔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為人也為己兩般兼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善總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此則作根本福樂悠悠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979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今日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說明日告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不過如此又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一段實在話從此停休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諸兒女若有意再往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後續 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改日裏娘率衛再至壇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疇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護法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靈神隨時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                 莫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從時勢變急躁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人身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智能原相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                世上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巧法哪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可靠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想風波休念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考             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體娘心惟向道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遮不見蔚藍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           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盡祥臨看朕兆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3911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321</TotalTime>
  <Words>146</Words>
  <Application>Microsoft Office PowerPoint</Application>
  <PresentationFormat>如螢幕大小 (16:9)</PresentationFormat>
  <Paragraphs>24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皇母九諭六 下 悟見講</vt:lpstr>
      <vt:lpstr>皇母九諭六 下 悟見講</vt:lpstr>
      <vt:lpstr>皇母九諭六 下 悟見講</vt:lpstr>
      <vt:lpstr>皇母九諭六 下 悟見講</vt:lpstr>
      <vt:lpstr>皇母九諭六 下 悟見講</vt:lpstr>
      <vt:lpstr>皇母九諭六 下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113</cp:revision>
  <dcterms:created xsi:type="dcterms:W3CDTF">2014-02-15T05:50:45Z</dcterms:created>
  <dcterms:modified xsi:type="dcterms:W3CDTF">2017-02-08T09:45:30Z</dcterms:modified>
</cp:coreProperties>
</file>