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96" r:id="rId2"/>
    <p:sldId id="297" r:id="rId3"/>
    <p:sldId id="301" r:id="rId4"/>
    <p:sldId id="300" r:id="rId5"/>
    <p:sldId id="299" r:id="rId6"/>
    <p:sldId id="304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C3FC9-B258-4B9E-A95D-B2418E164944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B9F22-EC7C-4A38-9B06-B4054DD5D4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4760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2017/2/8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母九諭六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中華民國三十七年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︵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一九四八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天運戊子八月二十四日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︵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第六壇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九諭之六：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裝勝諸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錦衣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囊樂天空虛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存神塵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有餘                             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仰至聖福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祺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吾乃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布袋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和尚  率  諸天神聖  侍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又降佛堂  參叩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上帝　候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母  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章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   止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母九諭六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欲使參差變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磊落                   須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將懺悔改罪過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鞠躬勵進是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實心                 一視同仁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算真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樂</a:t>
            </a: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提筆轉金乩再訴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根由                             真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消息細滋味自己推求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秉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至理說真話自無入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有顯聖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道說佛法不必思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謀</a:t>
            </a:r>
            <a:endParaRPr lang="en-US" altLang="zh-TW" sz="33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以兒心測娘意故難週至進則進退則退須定興休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有天時作標準按定先後有人事作考查可測存丟</a:t>
            </a:r>
            <a:endParaRPr lang="en-US" altLang="zh-TW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457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母九諭六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意念並不須高廣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深厚 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也可傻也可誰種誰收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母曾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說盤與運氣數定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就 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說道與劫勢難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挽留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母曾說善與惡終須分判母曾說賢與愚按定插籌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母曾說功與過全有載考母曾說好與壞全無銷勾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是德行與聖業皆有成就是惡魔與奸輩羅網自投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上觀天下察地無處不有神與仙人與鬼四海九洲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600" dirty="0"/>
              <a:t/>
            </a:r>
            <a:br>
              <a:rPr lang="zh-TW" altLang="en-US" sz="3600" dirty="0"/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39369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母九諭六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纔是好兒郎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自作自受這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纔是好兒郎自認自咎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纔是好兒郎自得自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享這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纔是好兒郎自抬自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頭</a:t>
            </a: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纔是好兒郎自保自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守這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纔是好兒郎自持自修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纔是好兒郎自琢自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煉這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纔是好兒郎自立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自由</a:t>
            </a:r>
            <a:endParaRPr lang="en-US" altLang="zh-TW" sz="33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這纔是好兒郎自靈自秀這纔是好兒郎自帳自勾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這纔是好兒郎自迷自破這纔是好兒郎自累自丟</a:t>
            </a:r>
            <a:endParaRPr lang="en-US" altLang="zh-TW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3449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母九諭六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纔是好兒郎自路自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走這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纔是好兒郎自計自籌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旗幟在前面不落人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後有希望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有光明哪用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發愁</a:t>
            </a: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在天上所靠者諸天神聖在地上所靠者仙鬼靈幽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在陸地所靠者金光大道在海內所靠者救世慈舟</a:t>
            </a:r>
            <a:endParaRPr lang="en-US" altLang="zh-TW" sz="33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在人間所靠者前人領袖在道場所靠者後學賢儔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人與人事與事全能將就為何說道中情也有紛糾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/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3371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母九諭六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憑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自心誰不願順利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辦事憑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自心誰不願不逆風頭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憑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自心誰不願齊心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共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瞻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憑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自心誰不願義氣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相投</a:t>
            </a: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憑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自心誰不願同進齊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走憑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自心誰不願皆種並收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憑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自心誰不願團圓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美滿憑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自心誰不願同返天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樓</a:t>
            </a:r>
            <a:endParaRPr lang="en-US" altLang="zh-TW" sz="33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憑自心誰不願弟恭兄友憑自心誰不願義盡禮周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只因為一時迷差錯生有到如今亦恐是亂絲無頭</a:t>
            </a:r>
          </a:p>
          <a:p>
            <a:pPr marL="36576" indent="0">
              <a:buNone/>
            </a:pP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3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42288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398</TotalTime>
  <Words>136</Words>
  <Application>Microsoft Office PowerPoint</Application>
  <PresentationFormat>如螢幕大小 (16:9)</PresentationFormat>
  <Paragraphs>28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Franklin Gothic Book</vt:lpstr>
      <vt:lpstr>微軟正黑體</vt:lpstr>
      <vt:lpstr>新細明體</vt:lpstr>
      <vt:lpstr>標楷體</vt:lpstr>
      <vt:lpstr>Arial</vt:lpstr>
      <vt:lpstr>Calibri</vt:lpstr>
      <vt:lpstr>Wingdings 2</vt:lpstr>
      <vt:lpstr>科技</vt:lpstr>
      <vt:lpstr>皇母九諭六 上 悟見講</vt:lpstr>
      <vt:lpstr>皇母九諭六 上 悟見講</vt:lpstr>
      <vt:lpstr>皇母九諭六 上 悟見講</vt:lpstr>
      <vt:lpstr>皇母九諭六 上 悟見講</vt:lpstr>
      <vt:lpstr>皇母九諭六 上 悟見講</vt:lpstr>
      <vt:lpstr>皇母九諭六 上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118</cp:revision>
  <dcterms:created xsi:type="dcterms:W3CDTF">2014-02-15T05:50:45Z</dcterms:created>
  <dcterms:modified xsi:type="dcterms:W3CDTF">2017-02-08T08:43:07Z</dcterms:modified>
</cp:coreProperties>
</file>