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96" r:id="rId2"/>
    <p:sldId id="297" r:id="rId3"/>
    <p:sldId id="302" r:id="rId4"/>
    <p:sldId id="301" r:id="rId5"/>
    <p:sldId id="300" r:id="rId6"/>
    <p:sldId id="298" r:id="rId7"/>
    <p:sldId id="303" r:id="rId8"/>
    <p:sldId id="299" r:id="rId9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2649" autoAdjust="0"/>
  </p:normalViewPr>
  <p:slideViewPr>
    <p:cSldViewPr>
      <p:cViewPr>
        <p:scale>
          <a:sx n="100" d="100"/>
          <a:sy n="100" d="100"/>
        </p:scale>
        <p:origin x="498" y="-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2017/2/13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2017/2/13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2017/2/13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2017/2/13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母九諭八 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這一番要顯出興霜滅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草這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一番要顯出退皮拔毛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這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一番要顯出五魔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來到這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一番要顯出四正殺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燒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這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一番要顯出三八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旗號這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一番要顯出九九嚎啕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這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一番要顯出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天昏地暗這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一番要顯出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鬼哭神嚎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這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一番要顯出野火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焚燒這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一番要顯出洪水流澆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這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一番要顯出饑饉旱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澇這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一番要顯出水火兵刀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母九諭八 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這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一番要顯出日明月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曉這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一番要顯出雨落風飄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這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一番要顯出聚齊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四海這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一番要顯出對審三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曹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這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一番要顯出天機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奧妙這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一番要顯出神目明昭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這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一番要顯出鼠牛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厲害這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一番要顯出聖祖當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朝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這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一番要顯出十八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小子這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一番要顯出二馬騰槽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這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一番要顯出死人吊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孝這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一番要顯出活鬼抗刀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48801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母九諭八 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這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一番要顯出戲法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不少且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安靜待時日不差分毫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將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自心須當要無所存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念對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為娘有表白再候旨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詔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元會在何期無須去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找憑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功德定果位即在今朝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心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所希意所想全能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辦到只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恐怕不肯做便算白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饒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將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實情須察得完全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分曉天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與地人與鬼攏統全包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只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囑爾萬莫要自執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旗號再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囑咐兒切知逢水搭橋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01304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母九諭八 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將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人心比自心全須合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道修道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人務須遵天定律條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今日娘觀看仍未週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到四方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事竟置擱不肯聲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招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荒地全不知開闢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弄好有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好人全不知把事傳交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愚子全不知經心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勸告有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魔考全不知息止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波濤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系統全不知分清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大小有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規律全不知權定厘毫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將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事情竟以然不加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檢討坐等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死立待斃只看逢遭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14809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母九諭八 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既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想要將後學成全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完好便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該當整旗鼓再把心操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首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須知自己人連絡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友好再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談及外方事將本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治標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各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壇中在今天人員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不少哪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不是無事作呆悶無聊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聽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前人盼後學自己不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辦圖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僥倖等機會枉用觀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瞧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兒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在世全不知事有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變動娘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在天到如今何等心焦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煩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且煩苦且苦原人須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找悲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且悲恨且恨佛靈難拋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/>
          </a:p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768490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母九諭八 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已往的母雖然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不說不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道今後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事誰知道開船拔錨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任憑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那風與考一陣刷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掃聽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天命也須要自信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堅牢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將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境地全看得無福無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寶哪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知道源頭水流向潮沼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進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不進退不退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如何是好真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責任全不負怎算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英豪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他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不辦我須辦纔算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有志人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不做吾去做乃屬賢僚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看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別人若墮落自己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怎樣看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別人若受刑自己怎逃</a:t>
            </a:r>
            <a:r>
              <a:rPr lang="zh-TW" altLang="en-US" sz="3600" dirty="0"/>
              <a:t/>
            </a:r>
            <a:br>
              <a:rPr lang="zh-TW" altLang="en-US" sz="3600" dirty="0"/>
            </a:b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247937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母九諭八 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看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別人若無功自己當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進看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別人若無事自己當勞</a:t>
            </a:r>
            <a:b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作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標竿全不是居寺住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廟有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幾人不成道便有香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燒</a:t>
            </a:r>
            <a:endParaRPr lang="en-US" altLang="zh-TW" sz="33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這</a:t>
            </a: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機會說起來不算</a:t>
            </a:r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不巧為什麼</a:t>
            </a: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眾兒女如此不肖</a:t>
            </a:r>
            <a:b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</a:t>
            </a: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至此為娘吾不想再</a:t>
            </a:r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告下</a:t>
            </a: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一段且等待來日明宵</a:t>
            </a:r>
            <a:b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3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7254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母九諭八 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經營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整束且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積極            母借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風雲看表皮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天大事從今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起           四海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將令當日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齊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者可為天上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客            敗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者難列地府席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行裝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全應自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料理                 但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望佛祖杏黃旗</a:t>
            </a:r>
          </a:p>
        </p:txBody>
      </p:sp>
    </p:spTree>
    <p:extLst>
      <p:ext uri="{BB962C8B-B14F-4D97-AF65-F5344CB8AC3E}">
        <p14:creationId xmlns:p14="http://schemas.microsoft.com/office/powerpoint/2010/main" val="1642411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369</TotalTime>
  <Words>186</Words>
  <Application>Microsoft Office PowerPoint</Application>
  <PresentationFormat>如螢幕大小 (16:9)</PresentationFormat>
  <Paragraphs>30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4" baseType="lpstr">
      <vt:lpstr>Franklin Gothic Book</vt:lpstr>
      <vt:lpstr>微軟正黑體</vt:lpstr>
      <vt:lpstr>標楷體</vt:lpstr>
      <vt:lpstr>Arial</vt:lpstr>
      <vt:lpstr>Wingdings 2</vt:lpstr>
      <vt:lpstr>科技</vt:lpstr>
      <vt:lpstr>皇母九諭八 下 悟見講</vt:lpstr>
      <vt:lpstr>皇母九諭八 下 悟見講</vt:lpstr>
      <vt:lpstr>皇母九諭八 下 悟見講</vt:lpstr>
      <vt:lpstr>皇母九諭八 下 悟見講</vt:lpstr>
      <vt:lpstr>皇母九諭八 下 悟見講</vt:lpstr>
      <vt:lpstr>皇母九諭八 下 悟見講</vt:lpstr>
      <vt:lpstr>皇母九諭八 下 悟見講</vt:lpstr>
      <vt:lpstr>皇母九諭八 下 悟見講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悟見老兄</cp:lastModifiedBy>
  <cp:revision>116</cp:revision>
  <dcterms:created xsi:type="dcterms:W3CDTF">2014-02-15T05:50:45Z</dcterms:created>
  <dcterms:modified xsi:type="dcterms:W3CDTF">2017-02-13T05:20:16Z</dcterms:modified>
</cp:coreProperties>
</file>