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2" r:id="rId4"/>
    <p:sldId id="301" r:id="rId5"/>
    <p:sldId id="300" r:id="rId6"/>
    <p:sldId id="299" r:id="rId7"/>
    <p:sldId id="298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2017/2/11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中華民國三十七年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一九四八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天運戊子八月二十六日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第八壇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九諭之八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承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諸差重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荷    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天設輪轍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法神衹定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死活      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靈聖覺物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格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吾乃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應運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 率 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神聖侍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又降佛閣  參叩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　敬候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母說         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意誠心正可治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邪              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憑佛傳關印訣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地利人和事自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           勵行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尚須賴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實學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提筆為娘吾再度批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描詞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通理字達義不必推敲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兒女切不可自輕自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兒女切不可自滿自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兒女切不可事情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自找吾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兒女切不可魔考自招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兒女切不可自行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固執吾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兒女切不可自行動搖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603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兒女切不可自身無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兒女切不可自心發毛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兒女切不可與人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計較吾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兒女切不可自動戈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矛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兒女切不可看人待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斃吾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兒女切不可縱火焚燒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兒女切不可自取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煩惱吾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兒女切不可自弄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糟糕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兒女切不可將人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譏笑吾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兒女切不可將己提高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如今已分出那非那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好更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何必再研討誰巧誰刁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2720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既然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知人間事無解無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了便當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曉兩大間惟道為高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凡塵那不是時光空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度在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凡間哪不是歲月白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耗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凡間哪不是奔忙日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凡間哪不是操持朝朝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所想事所現務須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對照輪迴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內循環中盡是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煎熬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有心人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早知道至德真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寶有人心早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知道佛法仙著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有心人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早知道輕重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大小有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人心早知道貴賤低高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0406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有心人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早知道哪多哪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少有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人心早知道哪厚哪薄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有心人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早知道天時不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早有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人心早知道天律難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饒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有心人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早知道為人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奔跑有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人心早知道為道操勞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有心人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早知道不再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睡覺有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人心早知道怎脫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監牢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有心人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早知道天為何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人心早知道師傳那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著有心人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早知道自創自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人心早知道自勾自消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8928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有心人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早知道破除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纏繞有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人心早知道放下屠刀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抬頭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看只恐怕性命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難保低頭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想只恐怕劫數難逃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9275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母九諭八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3254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314</TotalTime>
  <Words>135</Words>
  <Application>Microsoft Office PowerPoint</Application>
  <PresentationFormat>如螢幕大小 (16:9)</PresentationFormat>
  <Paragraphs>24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皇母九諭八 上 悟見講</vt:lpstr>
      <vt:lpstr>皇母九諭八 上 悟見講</vt:lpstr>
      <vt:lpstr>皇母九諭八 上 悟見講</vt:lpstr>
      <vt:lpstr>皇母九諭八 上 悟見講</vt:lpstr>
      <vt:lpstr>皇母九諭八 上 悟見講</vt:lpstr>
      <vt:lpstr>皇母九諭八 上 悟見講</vt:lpstr>
      <vt:lpstr>皇母九諭八 上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118</cp:revision>
  <dcterms:created xsi:type="dcterms:W3CDTF">2014-02-15T05:50:45Z</dcterms:created>
  <dcterms:modified xsi:type="dcterms:W3CDTF">2017-02-11T03:03:48Z</dcterms:modified>
</cp:coreProperties>
</file>