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4" r:id="rId4"/>
    <p:sldId id="303" r:id="rId5"/>
    <p:sldId id="302" r:id="rId6"/>
    <p:sldId id="301" r:id="rId7"/>
    <p:sldId id="300" r:id="rId8"/>
    <p:sldId id="298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天運戊子八月二十三日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第五壇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諸權變達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天交椅獨跨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祖容納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聖碩賢並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理子  金公儒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童率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諸天神聖  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降臨塵娑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敬候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理數運行見生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             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看種植看培栽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龜甲蓍草全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無用             福至心靈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提筆對兒女再垂訓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所懷意所至苦衷滿腔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離娘雖不知年節念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盼兒哪不是朝夕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愁腸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機會娘見兒願將話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講有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機會娘見兒要將事商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機會娘見兒要指明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機會娘見兒要啟迷盲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810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機會娘見兒要說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真相有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機會娘見兒要訴端詳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機會娘見兒盼兒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回首有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機會娘見兒望兒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還鄉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機會娘見兒希兒自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機會娘見兒勸兒自強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機會娘見兒要兒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表現有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機會娘見兒看兒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主張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機會娘見兒勸兒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機會娘見兒看兒思量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前至現在原本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一樣母對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兒哪不是一本天良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0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母也曾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囑汝師為爾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設想母也曾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命諸神為兒賜祥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母也曾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命各仙為兒助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道母也曾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命諸聖為兒設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不聽兒不信有何話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泉澤竟挖成一片汪洋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當年道場內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有條有理到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今天事務上無紀無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綱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當年吾兒等惟命是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今天吾兒女竭力瞞藏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當年吾兒女上下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一致到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今天吾兒女前後徬徨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3702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當年吾兒女知恩知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義到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今天吾兒女無心無腸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當年吾兒女明真知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假到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歧路亡羊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當年吾兒女體天從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命到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今天吾兒女自大高狂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當年吾兒女惟功是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競到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今天吾兒女唯利是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嚐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當年吾兒女謹慎無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今天吾兒女顛倒慌張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當年吾兒女各安己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今天吾兒女任意荒唐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112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當年吾兒女有規有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矩到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今天吾兒女無圓無方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當年吾兒女立愿知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愿到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今天吾兒女盡付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風涼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知說當知辦為何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兩樣上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怨天下尤人全由何方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是娘與兒為難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作對並非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是娘與兒降冰行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霜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是娘與兒再設綑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縛並非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是娘與兒故作醞釀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是娘與兒特設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圈套並非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是娘與兒故降災殃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920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是娘與兒假設差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是娘與兒偽設宣揚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是娘與兒分歧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系統並非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是娘與兒劃開地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疆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是娘與兒改變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思想並非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是娘與兒哄誘左旁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是娘將兒哄入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法網並非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是娘將兒騙進律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是娘願兒遭受雷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劫並非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是娘願兒全屬閻王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是娘願兒無家可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返並非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是娘願兒無福可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享</a:t>
            </a:r>
            <a:r>
              <a:rPr lang="en-US" altLang="zh-TW" sz="3600" dirty="0" smtClean="0"/>
              <a:t>‧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2012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母九諭五 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並非是娘願兒全入孽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海並非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是娘願兒全墜苦洋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是娘願兒捨上就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下並非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是娘願兒入陰背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陽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是娘願兒不成大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果並非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是娘願兒難流芬芳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是娘願兒玄祖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墜落並非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是娘願兒身家遭殃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599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316</TotalTime>
  <Words>186</Words>
  <Application>Microsoft Office PowerPoint</Application>
  <PresentationFormat>如螢幕大小 (16:9)</PresentationFormat>
  <Paragraphs>30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皇母九諭五 上 悟見講</vt:lpstr>
      <vt:lpstr>皇母九諭五 上 悟見講</vt:lpstr>
      <vt:lpstr>皇母九諭五 上 悟見講</vt:lpstr>
      <vt:lpstr>皇母九諭五 上 悟見講</vt:lpstr>
      <vt:lpstr>皇母九諭五 上 悟見講</vt:lpstr>
      <vt:lpstr>皇母九諭五 上 悟見講</vt:lpstr>
      <vt:lpstr>皇母九諭五 上 悟見講</vt:lpstr>
      <vt:lpstr>皇母九諭五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117</cp:revision>
  <dcterms:created xsi:type="dcterms:W3CDTF">2014-02-15T05:50:45Z</dcterms:created>
  <dcterms:modified xsi:type="dcterms:W3CDTF">2017-02-04T07:05:28Z</dcterms:modified>
</cp:coreProperties>
</file>