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1" r:id="rId4"/>
    <p:sldId id="300" r:id="rId5"/>
    <p:sldId id="299" r:id="rId6"/>
    <p:sldId id="298" r:id="rId7"/>
    <p:sldId id="302" r:id="rId8"/>
    <p:sldId id="303" r:id="rId9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聽人說有西風便向東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倒聽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人說有南風又向北顛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人說前有狼便向後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跑聽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人說後有虎又向前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竄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人說天命轉捨此就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人說魔考至拋他管咱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人說天變黑便將燈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點聽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人說氣將寒引火生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煙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人說時局緊趕緊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檢點聽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人說道場亂自失主權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此等修道法到底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難辦如此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辦要辦到何日何年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有心人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須先往大處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著眼想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當初比現在有何變遷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是道理是理全無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改變事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是事人是人也像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從前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是爾師尊歸天交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旨繼承人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仍舊是執掌道盤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說真天命也有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移動為何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說真天道也有變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說今與往全然兩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異為何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說此與彼分為兩般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說前行事已然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不算為何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說責與任不再負擔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6776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說所立愿可以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不了為何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說往日話可以不談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說道場內也有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支派為何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說道兄弟也有他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咱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說謬前人全無罪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過為何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說逆師意也算順天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說修天道不用人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辦為何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說愿與誓不必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相關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說勸別人要用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方法為何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說修自己皮表之關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說有誠心不在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辦事為何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說有志向可待來年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1556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說修道人不該有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難為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何說修道人不該逢艱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說只求我自己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方便為何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說只保我自己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平安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修道便應將人情看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淡是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修道便應將假象觀穿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修道便應當效賢法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聖是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修道便應當實踐躬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修道便應當前後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一致是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修道便應當彼此一般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修道便應當言行無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謬是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修道便應當順理合天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5183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修道便應當體會師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意是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修道便應當追隨前賢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修道便應當一心無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二是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修道便應當自有衡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權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修道便應當態度恭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修道便應當用事不偏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修道便應當成人立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己是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修道便應當顧後瞻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修道便應當認定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至理是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修道便應當認準格盤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如此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修或許能成得賢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聖若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不然只恐怕自墜深淵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8497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古時比今時原來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一樣將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吾身作他人亦無二般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一知身則行有何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不便聽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別人說些話那如自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參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雖然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是憑目見也難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圓滿然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須將好與歹覺悟澈然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兒女是否是體此修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兒女是否是照章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向前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兒女是否是願求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完善問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兒女是否是欲得團圓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兒女是否是擔承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大任問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兒女是否是自立標竿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6559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母九諭二 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兒女是否是無人無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兒女是否是心無二三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兒女是否是心口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一致問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兒女是否是言行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一般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大事作小談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小題大作諸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兒女卻未免自性倒顛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當初娘也曾指示千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遍想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當初娘也曾囑咐萬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聽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話語有幾個能知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照辦將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金石俱看作無稽之談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照此再修進實在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危險娘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盼兒惟只盼明曉根源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9517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 </a:t>
            </a:r>
            <a:r>
              <a:rPr lang="zh-TW" altLang="en-US" sz="400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/>
          </a:bodyPr>
          <a:lstStyle/>
          <a:p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批至此話不少可作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一段停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乩管待翌日繼續上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壇</a:t>
            </a:r>
            <a:endParaRPr lang="en-US" altLang="zh-TW" sz="33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正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逢時機幾人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               卻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從機巧弄偏失</a:t>
            </a:r>
            <a:b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前面是路不知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走            後邊</a:t>
            </a:r>
            <a:r>
              <a:rPr lang="zh-TW" altLang="en-US" sz="33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虧累卻肯</a:t>
            </a:r>
            <a:r>
              <a:rPr lang="zh-TW" altLang="en-US" sz="33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吃</a:t>
            </a:r>
            <a:endParaRPr lang="en-US" altLang="zh-TW" sz="33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忘卻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天道哪是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道                違背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汝師哪是師</a:t>
            </a:r>
            <a:b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睜眼可覺真與</a:t>
            </a:r>
            <a:r>
              <a:rPr lang="zh-TW" altLang="en-US" sz="33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假               負</a:t>
            </a:r>
            <a:r>
              <a:rPr lang="zh-TW" altLang="en-US" sz="3300" dirty="0">
                <a:latin typeface="標楷體" panose="03000509000000000000" pitchFamily="65" charset="-120"/>
                <a:ea typeface="標楷體" panose="03000509000000000000" pitchFamily="65" charset="-120"/>
              </a:rPr>
              <a:t>何責任擔何職 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411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325</TotalTime>
  <Words>203</Words>
  <Application>Microsoft Office PowerPoint</Application>
  <PresentationFormat>如螢幕大小 (16:9)</PresentationFormat>
  <Paragraphs>32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皇母九諭二 下 悟見講</vt:lpstr>
      <vt:lpstr>皇母九諭二 下 悟見講</vt:lpstr>
      <vt:lpstr>皇母九諭二 下 悟見講</vt:lpstr>
      <vt:lpstr>皇母九諭二 下 悟見講</vt:lpstr>
      <vt:lpstr>皇母九諭二 下 悟見講</vt:lpstr>
      <vt:lpstr>皇母九諭二 下 悟見講</vt:lpstr>
      <vt:lpstr>皇母九諭二 下 悟見講</vt:lpstr>
      <vt:lpstr>皇母九諭二 下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116</cp:revision>
  <dcterms:created xsi:type="dcterms:W3CDTF">2014-02-15T05:50:45Z</dcterms:created>
  <dcterms:modified xsi:type="dcterms:W3CDTF">2017-01-20T17:44:24Z</dcterms:modified>
</cp:coreProperties>
</file>