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96" r:id="rId2"/>
    <p:sldId id="297" r:id="rId3"/>
    <p:sldId id="303" r:id="rId4"/>
    <p:sldId id="302" r:id="rId5"/>
    <p:sldId id="301" r:id="rId6"/>
    <p:sldId id="300" r:id="rId7"/>
    <p:sldId id="298" r:id="rId8"/>
    <p:sldId id="299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3E027-A50B-4A8B-8D33-5119B56413CC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6BCC2-622A-4FCE-B05A-9A62813622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9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6BCC2-622A-4FCE-B05A-9A628136221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6610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斯時事全然在末後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兒女切莫忘自顧聖涯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時機須知道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種豆得豆這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時機須知道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種瓜得瓜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時機須知道一步休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差這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時機須知道半點莫瞎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時機須知道認清寬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緊這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時機須知道分別歹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佳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時機須知道莫存他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時機須知道定穩舟筏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天事全由我兒女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料理穩住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舵看準風再動舟划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舉事先須將算盤早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打未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動作先須將主意早拿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出場先須有通盤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開始先須有完善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安插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纔是辦道者靈慧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廣大這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纔是辦道者能為無涯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纔是辦道者職責不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差這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纔是辦道者值得傳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嘉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纔是辦道者能行普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纔是辦道者行帳穩紮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玲瓏且誠實方合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道理若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顧身而忘事豈算賢佳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15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到今天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觀看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始有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變卦吾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兒女卻各有能巧話嗏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說凡事多難以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放下有人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說官身體不由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自家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說逢考期最好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隱匿有人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說大道展再求宏達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說今日裏無事可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辦有人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說今日人不用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提拔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說辦道者全為呆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傻有人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說在現在好將財發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說前人等不顧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後者有人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說盤已亂誰管絲麻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759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說無佛位不必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禮拜有人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說油香缺聖堂少搭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說研究道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大可不必有人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說成全人白費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拉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說現今世最難渡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化有人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說自顧自也怕挨殺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說此吾道彼全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有道理把為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道理算作哪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既然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是兒與女理由不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何必躲劫數到處藏爬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眼下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事便認作無可為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解日後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情更何堪再容說誇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565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說是修道人哪都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不怕哪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知道風微動換棉脫紗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論起兒有罪不算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過分自己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想自己事哪不偏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狹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也然少也然全為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修道還不曾半點明達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良心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在須知道及時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改悔良心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在須知道早日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奮發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良心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在須知道從今為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始良心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在須知道以往洗刷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封書全為的兒女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明理此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封書全為的兒女知家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928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封書全為的吾兒達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封書全為的吾兒傳拿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熟讀要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熟記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話得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聖品成佛果自生枝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芽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一段雖然是刺耳之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話逆耳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者乃忠言自解七八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十分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理諒吾兒難以盡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曉自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天時至道務全有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穿插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前因定後果不能有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賢明兒知理持此還家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批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至此此書完今為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結尾奉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覲兒潤芝子可否序跋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1804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此一書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當初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完全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計劃無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彼此無你我天下一家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道長至道親全須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傳遍自此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方向各方盡量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批發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書名可寫為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九諭兒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認為若適當即行印刷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收筆率衛返不再多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話有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疑案可隨時請示佛家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472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皇家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富貴己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何如               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由命數入窮途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自母觀察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暗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支付               罪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者災殃德者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入九九天堂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            須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讀五五無字書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靜候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詔論待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公佈           宇宙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乾坤出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鼎爐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497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340</TotalTime>
  <Words>195</Words>
  <Application>Microsoft Office PowerPoint</Application>
  <PresentationFormat>如螢幕大小 (16:9)</PresentationFormat>
  <Paragraphs>31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Franklin Gothic Book</vt:lpstr>
      <vt:lpstr>微軟正黑體</vt:lpstr>
      <vt:lpstr>新細明體</vt:lpstr>
      <vt:lpstr>標楷體</vt:lpstr>
      <vt:lpstr>Arial</vt:lpstr>
      <vt:lpstr>Calibri</vt:lpstr>
      <vt:lpstr>Wingdings 2</vt:lpstr>
      <vt:lpstr>科技</vt:lpstr>
      <vt:lpstr>皇母九諭九 下 悟見講</vt:lpstr>
      <vt:lpstr>皇母九諭九 下 悟見講</vt:lpstr>
      <vt:lpstr>皇母九諭九 下 悟見講</vt:lpstr>
      <vt:lpstr>皇母九諭九 下 悟見講</vt:lpstr>
      <vt:lpstr>皇母九諭九 下 悟見講</vt:lpstr>
      <vt:lpstr>皇母九諭九 下 悟見講</vt:lpstr>
      <vt:lpstr>皇母九諭九 下 悟見講</vt:lpstr>
      <vt:lpstr>皇母九諭九 下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118</cp:revision>
  <dcterms:created xsi:type="dcterms:W3CDTF">2014-02-15T05:50:45Z</dcterms:created>
  <dcterms:modified xsi:type="dcterms:W3CDTF">2017-02-13T05:55:32Z</dcterms:modified>
</cp:coreProperties>
</file>