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6" r:id="rId2"/>
    <p:sldId id="297" r:id="rId3"/>
    <p:sldId id="302" r:id="rId4"/>
    <p:sldId id="301" r:id="rId5"/>
    <p:sldId id="298" r:id="rId6"/>
    <p:sldId id="300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92" d="100"/>
          <a:sy n="92" d="100"/>
        </p:scale>
        <p:origin x="738" y="13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2017/2/13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母九諭九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中華民國三十七年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︵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一九四八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︶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天運戊子八月二十七日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︵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第九壇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︶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九諭之九：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收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殺循以諸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數                  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滑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莫勝天賦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盤計劃神鬼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顧                   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領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但指聖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路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吾乃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收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圓總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領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諸天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神聖侍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再降古東  參叩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上帝　靜候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叮嚀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         止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母九諭九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功能未竟再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施展             德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種福收自脫險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意識全無性了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凡                宰相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肚腹英雄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膽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提筆面吾兒又論法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華娘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所示還須看兒女對答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千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篇言萬句話早已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留下到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如今兒與女莫知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穿插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知道天地間理微道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知道佛法內洞徹幽遐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知道循環內脫牛變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馬空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知道身家事富貴榮華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62167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母九諭九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知道名與利全是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虛假空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知道凡俗情泡影曇花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知道金剛經包羅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造化空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知道大悲咒萬靈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管轄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知道燒香時為迎神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駕空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知道叩首時為請仙達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知道辦天道須施財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知道修真理看破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身家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知道對前人聲低氣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知道對後學功揚名誇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知道末後事由咱操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把空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知道未來情但看龍華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99875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母九諭九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知道信道者可免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牽掛空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知道誠心人可免收殺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知道聖人言果然不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假空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知道仙佛話到底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啟發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知道道與劫上天設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知道明心性一步直達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誰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曉得天機內全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有變化大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包含小貫徹最為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複雜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並非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是爾所想那樣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笑話並非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是爾所想那樣窄狹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並非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是爾所想那樣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簡略並非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是爾所想那樣通達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91334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母九諭九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並非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是爾所想那樣錯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差並非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是爾所想那樣坍塌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並非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是爾所想那樣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固執並非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是爾所想那樣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圓滑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並非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是爾所想那樣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虛假並非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是爾所想那樣觀察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將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自心若看得無比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高大只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恐怕修天道白費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掙扎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娘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所喜原本是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裝瘋賣傻娘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所喜原本是無我無他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娘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所喜原本是既知則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進娘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所喜原本是見人便拉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/>
          </a:p>
          <a:p>
            <a:endParaRPr lang="zh-TW" altLang="en-US" sz="3600" dirty="0"/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2629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母九諭九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娘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所喜原本是無欺無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詐娘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所喜原本是有根有芽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娘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所喜原本是效命不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怠娘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所喜原本是根基牢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砸</a:t>
            </a:r>
            <a:endParaRPr lang="en-US" altLang="zh-TW" sz="3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娘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所喜原本是惟道是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大娘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所喜原本是不顧浮華</a:t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娘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所喜原本是無所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懼怕娘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所喜原本是依從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提拔</a:t>
            </a:r>
            <a:endParaRPr lang="en-US" altLang="zh-TW" sz="33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娘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所喜原本是無尤無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怨娘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所喜原本是有果有花</a:t>
            </a:r>
          </a:p>
          <a:p>
            <a:endParaRPr lang="zh-TW" altLang="en-US" sz="3600" dirty="0"/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39090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309</TotalTime>
  <Words>133</Words>
  <Application>Microsoft Office PowerPoint</Application>
  <PresentationFormat>如螢幕大小 (16:9)</PresentationFormat>
  <Paragraphs>23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Franklin Gothic Book</vt:lpstr>
      <vt:lpstr>微軟正黑體</vt:lpstr>
      <vt:lpstr>標楷體</vt:lpstr>
      <vt:lpstr>Arial</vt:lpstr>
      <vt:lpstr>Wingdings 2</vt:lpstr>
      <vt:lpstr>科技</vt:lpstr>
      <vt:lpstr>皇母九諭九 上 悟見講</vt:lpstr>
      <vt:lpstr>皇母九諭九 上 悟見講</vt:lpstr>
      <vt:lpstr>皇母九諭九 上 悟見講</vt:lpstr>
      <vt:lpstr>皇母九諭九 上 悟見講</vt:lpstr>
      <vt:lpstr>皇母九諭九 上 悟見講</vt:lpstr>
      <vt:lpstr>皇母九諭九 上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悟見老兄</cp:lastModifiedBy>
  <cp:revision>114</cp:revision>
  <dcterms:created xsi:type="dcterms:W3CDTF">2014-02-15T05:50:45Z</dcterms:created>
  <dcterms:modified xsi:type="dcterms:W3CDTF">2017-02-13T05:16:25Z</dcterms:modified>
</cp:coreProperties>
</file>