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1" r:id="rId4"/>
    <p:sldId id="300" r:id="rId5"/>
    <p:sldId id="299" r:id="rId6"/>
    <p:sldId id="298" r:id="rId7"/>
    <p:sldId id="302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誰知道時與運已有大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變                       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道玉與石將要相分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道天上果人間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道末後事付與哪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道考期內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奇形怪狀             誰知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道風波中彈雨槍林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道黑暗日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原來有數             誰知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道八一劫盡然有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根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道三六聖從何開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選  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道四八賢自哪搜尋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道哪一個能得仙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品     誰知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道哪一個能作佛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道哪一個有福有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份 誰知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道哪一個無果無因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道哪一個根基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牢固誰知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道哪一個罪孽滿身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139380"/>
            <a:ext cx="8208912" cy="4896544"/>
          </a:xfrm>
        </p:spPr>
        <p:txBody>
          <a:bodyPr>
            <a:noAutofit/>
          </a:bodyPr>
          <a:lstStyle/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道從哪時纔算定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穩誰知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道從哪時纔露原真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道從哪位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現身說法誰知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道從哪位借體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還魂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道從何處麒麟降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瑞誰知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道從哪處火光顯尊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道自何時金雞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報曉誰知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道自何時斗柄回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寅</a:t>
            </a:r>
            <a:endParaRPr lang="en-US" altLang="zh-TW" sz="33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道怎樣是大道宏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展誰知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道怎樣是法設西秦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道如何能合仝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相對誰知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道怎樣是會聚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祖孫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897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Autofit/>
          </a:bodyPr>
          <a:lstStyle/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誰知道如何得停息戰亂誰知道如何得破開天門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誰知道怎樣見萬魔鬥陣誰知道怎樣見群仙共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臨</a:t>
            </a:r>
            <a:endParaRPr lang="zh-TW" altLang="en-US" sz="3300" dirty="0"/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誰知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道哪纔是憑道脫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劫誰知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道哪纔是憑功成神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如今爾還是混水魚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蟹在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如今爾還是夢裏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乾坤</a:t>
            </a:r>
            <a:endParaRPr lang="en-US" altLang="zh-TW" sz="33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娘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所言多半是天機妙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話兒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聽言也當要細悟藏存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修道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人固應當存心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留意在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不久當即有亂雨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風雲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164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Autofit/>
          </a:bodyPr>
          <a:lstStyle/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不待說一家人分此別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彼            更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繼至異端起各地紛紛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弓長祖也難記究有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多少           彌勒佛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尤難知哪是真尊</a:t>
            </a:r>
            <a:endParaRPr lang="en-US" altLang="zh-TW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望兒女相提攜不可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撒手              望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兒女互拉拽不可離心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首須知前與後不可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斬斷           次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須知心與性不可蔽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塵</a:t>
            </a:r>
            <a:endParaRPr lang="zh-TW" altLang="en-US" sz="3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再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須知慎保守莫生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妄念更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須知牢自持沒有貪心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名者暨不免為名所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誘為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利者自不免向利引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循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199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功者自不免反受功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害 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勢者自不免反被勢侵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者自不免反被人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惑為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事者自不免反為事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沉</a:t>
            </a:r>
            <a:endParaRPr lang="zh-TW" altLang="en-US" sz="3600" dirty="0"/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把柄還須要腳步落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穩有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把柄還須要心志鐵金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把柄還須要目標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一定有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把柄還須要自信真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純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把柄還須要步驟不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差有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把柄還須要人我不分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把柄還須要大家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一體有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把柄還須要忍氣平心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/>
              <a:t> 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6893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修道全莫怕魔魔考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考為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修道全莫管鬼鬼神神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修道全莫說遠遠近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近為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修道全莫說疏疏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親親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有眼只看得清清晰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晰天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有眼只查得切切真真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兒女可知道為娘之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言語也不妨再答壇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宸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母安排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按條理決不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差錯此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番來為此事特作垂云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此書完成後一切可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曉按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事辦照理做是為準根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9159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母九諭三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判至此話頗多算作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一段 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待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改日母降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鸞繼示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諄諄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應時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臨考看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火候              怎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將玉石定丟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收                  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無琢磨難知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玉               倘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非賞罰怎見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無人枉作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             水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中無魚徒設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鉤              得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將就處且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將就                  帳簿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展開見報酬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7634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323</TotalTime>
  <Words>221</Words>
  <Application>Microsoft Office PowerPoint</Application>
  <PresentationFormat>如螢幕大小 (16:9)</PresentationFormat>
  <Paragraphs>29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皇母九諭三 下 悟見講</vt:lpstr>
      <vt:lpstr>皇母九諭三 下 悟見講</vt:lpstr>
      <vt:lpstr>皇母九諭三 下 悟見講</vt:lpstr>
      <vt:lpstr>皇母九諭三 下 悟見講</vt:lpstr>
      <vt:lpstr>皇母九諭三 下 悟見講</vt:lpstr>
      <vt:lpstr>皇母九諭三 下 悟見講</vt:lpstr>
      <vt:lpstr>皇母九諭三 下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116</cp:revision>
  <dcterms:created xsi:type="dcterms:W3CDTF">2014-02-15T05:50:45Z</dcterms:created>
  <dcterms:modified xsi:type="dcterms:W3CDTF">2017-01-20T17:41:08Z</dcterms:modified>
</cp:coreProperties>
</file>