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第三壇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陽且觀諸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 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亦違天願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迷紙醉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抹煞聖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爾祖金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諸天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 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又降佛宮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候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  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心想空處意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無私               口舌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動際是非滋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背塵合塵全觀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             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使徒歌志愿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詞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提筆會諸兒再訴娘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心母子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情哪分別已往當今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此時逢末運尤當自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慎遇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機會切莫忘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認母歸根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時所發愿哪個還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信六萬年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誰記得斤兩毫分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當年兒曾說投凡治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當年兒曾說天律遵循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433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當年兒曾說樹德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立業在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當年兒曾說捨假求真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當年兒曾說輕凡重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當年兒曾說正己化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當年兒曾說盡職負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當年兒曾說決不沉淪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當年兒曾說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體母辦事在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當年兒曾說以道為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當年兒曾說事畢則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返在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當年兒曾說渡盡紅塵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當年兒曾說拔薦仙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當年兒曾說超救鬼魂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94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當年兒曾說追隨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天命在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當年兒曾說拜訪師尊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如今道已得明師已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遇兒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所願可以算一切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遂心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得道則修道不必說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修道則辦道自符明真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辦道須建功哪要再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建功須實確更非虛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求道至辦道經歷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多少道場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中也曾經廣見多聞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師尊所辦者皆為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何事爾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師母所操者又為何心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430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前人所忙者又為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何故爾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本身所歸者究為那群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是真天道至公至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須知真天命轉移盤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師尊爾師母同掌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大任眾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兒女卻為何不知所循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從前所辦者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風調雨順到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今天卻為何狂起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風雲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言說天時變也有人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言說天命變幾人肯遵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間竟弄得是非淆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混一霎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間竟弄得天地皆昏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99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間竟弄得亂無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頭緒一霎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間竟弄得盲作聽聞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間竟弄得你此我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彼一霎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間竟弄得派黨私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群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為母我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有意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是天數內決有此辰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是道場內該有此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是兒女間當有此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是修道者須有此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是辦事者要存這心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由爾眾兒女不知自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慎將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道務全看作俠黨綠林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3235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 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長進是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英雄須當知自己認真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立志是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修身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英雄須當知自立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表率是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英雄須當知自建功勳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英雄須當知提拔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兄弟是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英雄須當知捨己從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英雄須當知正義自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判是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英雄須當知心真事真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觀察慎思想學學問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參悟勤懺悔順順津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津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人全無須虛情表面按理做自然有福氣長存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觀形勢看事實全然相謬好兒女也竟然如此昏沉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7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315</TotalTime>
  <Words>154</Words>
  <Application>Microsoft Office PowerPoint</Application>
  <PresentationFormat>如螢幕大小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皇母九諭三 上 悟見講</vt:lpstr>
      <vt:lpstr>皇母九諭三 上 悟見講</vt:lpstr>
      <vt:lpstr>皇母九諭三 上 悟見講</vt:lpstr>
      <vt:lpstr>皇母九諭三 上 悟見講</vt:lpstr>
      <vt:lpstr>皇母九諭三 上 悟見講</vt:lpstr>
      <vt:lpstr>皇母九諭三 上 悟見講</vt:lpstr>
      <vt:lpstr>皇母九諭三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116</cp:revision>
  <dcterms:created xsi:type="dcterms:W3CDTF">2014-02-15T05:50:45Z</dcterms:created>
  <dcterms:modified xsi:type="dcterms:W3CDTF">2017-01-20T17:42:36Z</dcterms:modified>
</cp:coreProperties>
</file>