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96" r:id="rId2"/>
    <p:sldId id="297" r:id="rId3"/>
    <p:sldId id="302" r:id="rId4"/>
    <p:sldId id="301" r:id="rId5"/>
    <p:sldId id="300" r:id="rId6"/>
    <p:sldId id="298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92" d="100"/>
          <a:sy n="92" d="100"/>
        </p:scale>
        <p:origin x="738" y="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2017/2/9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母九諭七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中華民國三十七年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一九四八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天運戊子八月二十五日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︵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第七壇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︶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九諭之七：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理諸天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機構  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盤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運自我定就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才神聖兼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左右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</a:t>
            </a:r>
            <a:r>
              <a:rPr lang="zh-TW" altLang="en-US" sz="36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祖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脈整束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末後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吾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乃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盤笨祖  率  諸天神聖  侍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駕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至東土  參叩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上帝　敬候批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囑 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         止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母九諭七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誠明格私性自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雪             大刀闊斧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劈根節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日月合時光畢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露            待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時惟憑心似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鐵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提筆對兒女重作垂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說此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番考並非是外道邪魔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矯揉造作有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信口開河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多少忤逆子假傳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聖旨有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多少忤逆子妄定規則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多少忤逆子亂移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處所有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多少忤逆子任意改革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51057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母九諭七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多少忤逆子胡分你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多少忤逆子盲駕舟車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多少忤逆子圈套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假設有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多少忤逆子東西亂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摸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多少忤逆子不顧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大義有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多少忤逆子不管人格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將錯就錯有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多少忤逆子以魔當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多少忤逆子知過犯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過有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多少忤逆子知德敗德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前功盡棄有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多少忤逆子後過加多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0243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母九諭七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多少忤逆子自管自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樂有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多少忤逆子自圖自活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多少忤逆子將道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拋棄有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多少忤逆子將事放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擱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多少忤逆子是非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招惹有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多少忤逆子自投網羅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多少忤逆子將就而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作有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多少忤逆子僥倖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自得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罪過全應該一齊殺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沒為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娘吾親眼見自有超卓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兒女倘不信天律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嚴厲到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將來若遭劫休怨娘苛</a:t>
            </a:r>
            <a:r>
              <a:rPr lang="zh-TW" altLang="en-US" sz="3600" dirty="0"/>
              <a:t/>
            </a:r>
            <a:br>
              <a:rPr lang="zh-TW" altLang="en-US" sz="3600" dirty="0"/>
            </a:b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958202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母九諭七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乃是娘之心願將此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因為諸兒女不知厚薄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言說萬言勸全作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小可真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天道哪能夠胡亂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思索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問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自心須分出枝節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本末逢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事故見魔考哪容蹉跎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存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善心作善事還恐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不善以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惡意行惡端劫數難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脫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思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雷劫看刀兵將臨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水火有把握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還須看是功是德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恐懼加防備不免有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錯按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規律加整頓勿須囉嗦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914676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244408" y="123478"/>
            <a:ext cx="730424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母九諭七 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32656"/>
            <a:ext cx="8064896" cy="4896544"/>
          </a:xfrm>
        </p:spPr>
        <p:txBody>
          <a:bodyPr>
            <a:normAutofit fontScale="92500"/>
          </a:bodyPr>
          <a:lstStyle/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齊備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者照樣辦原無不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可未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整理當整理須定細則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開班又立愿所為哪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著前人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說後人記可有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心得</a:t>
            </a:r>
            <a:endParaRPr lang="en-US" altLang="zh-TW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考臨至考息日期不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短要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真心看真志不可瞎捉</a:t>
            </a:r>
            <a:b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睜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開眼看四方事情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怎樣自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東北至西南改變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天河</a:t>
            </a:r>
            <a:endParaRPr lang="en-US" altLang="zh-TW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江南只不過人事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興盛在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江北也不過道務沉痾</a:t>
            </a:r>
            <a:b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沿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黃河到東海可走路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線望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雲南看四川雲霧瞞遮</a:t>
            </a:r>
          </a:p>
          <a:p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81838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321</TotalTime>
  <Words>129</Words>
  <Application>Microsoft Office PowerPoint</Application>
  <PresentationFormat>如螢幕大小 (16:9)</PresentationFormat>
  <Paragraphs>24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Franklin Gothic Book</vt:lpstr>
      <vt:lpstr>微軟正黑體</vt:lpstr>
      <vt:lpstr>標楷體</vt:lpstr>
      <vt:lpstr>Arial</vt:lpstr>
      <vt:lpstr>Wingdings 2</vt:lpstr>
      <vt:lpstr>科技</vt:lpstr>
      <vt:lpstr>皇母九諭七 上 悟見講</vt:lpstr>
      <vt:lpstr>皇母九諭七 上 悟見講</vt:lpstr>
      <vt:lpstr>皇母九諭七 上 悟見講</vt:lpstr>
      <vt:lpstr>皇母九諭七 上 悟見講</vt:lpstr>
      <vt:lpstr>皇母九諭七 上 悟見講</vt:lpstr>
      <vt:lpstr>皇母九諭七 上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悟見老兄</cp:lastModifiedBy>
  <cp:revision>114</cp:revision>
  <dcterms:created xsi:type="dcterms:W3CDTF">2014-02-15T05:50:45Z</dcterms:created>
  <dcterms:modified xsi:type="dcterms:W3CDTF">2017-02-09T06:41:18Z</dcterms:modified>
</cp:coreProperties>
</file>